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jpe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 Id="rId5" Target="../media/image47.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7.png" Type="http://schemas.openxmlformats.org/officeDocument/2006/relationships/image"/><Relationship Id="rId9"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1.jpeg" Type="http://schemas.openxmlformats.org/officeDocument/2006/relationships/imag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24" Target="../media/image64.png" Type="http://schemas.openxmlformats.org/officeDocument/2006/relationships/image"/><Relationship Id="rId25" Target="../media/image65.svg" Type="http://schemas.openxmlformats.org/officeDocument/2006/relationships/image"/><Relationship Id="rId26" Target="../media/image66.png" Type="http://schemas.openxmlformats.org/officeDocument/2006/relationships/image"/><Relationship Id="rId27" Target="../media/image67.svg" Type="http://schemas.openxmlformats.org/officeDocument/2006/relationships/image"/><Relationship Id="rId28" Target="../media/image68.png" Type="http://schemas.openxmlformats.org/officeDocument/2006/relationships/image"/><Relationship Id="rId29" Target="../media/image69.svg" Type="http://schemas.openxmlformats.org/officeDocument/2006/relationships/image"/><Relationship Id="rId3" Target="../media/image8.png" Type="http://schemas.openxmlformats.org/officeDocument/2006/relationships/image"/><Relationship Id="rId30" Target="../media/image70.png" Type="http://schemas.openxmlformats.org/officeDocument/2006/relationships/image"/><Relationship Id="rId31" Target="../media/image71.svg" Type="http://schemas.openxmlformats.org/officeDocument/2006/relationships/image"/><Relationship Id="rId32" Target="../media/image72.png" Type="http://schemas.openxmlformats.org/officeDocument/2006/relationships/image"/><Relationship Id="rId33" Target="../media/image73.svg" Type="http://schemas.openxmlformats.org/officeDocument/2006/relationships/image"/><Relationship Id="rId34" Target="../media/image74.png" Type="http://schemas.openxmlformats.org/officeDocument/2006/relationships/image"/><Relationship Id="rId35" Target="../media/image75.svg" Type="http://schemas.openxmlformats.org/officeDocument/2006/relationships/image"/><Relationship Id="rId36" Target="../media/image76.png" Type="http://schemas.openxmlformats.org/officeDocument/2006/relationships/image"/><Relationship Id="rId37" Target="../media/image77.svg" Type="http://schemas.openxmlformats.org/officeDocument/2006/relationships/image"/><Relationship Id="rId38" Target="../media/image78.png" Type="http://schemas.openxmlformats.org/officeDocument/2006/relationships/image"/><Relationship Id="rId39" Target="../media/image79.svg" Type="http://schemas.openxmlformats.org/officeDocument/2006/relationships/image"/><Relationship Id="rId4" Target="../media/image9.svg" Type="http://schemas.openxmlformats.org/officeDocument/2006/relationships/image"/><Relationship Id="rId40" Target="../media/image80.png" Type="http://schemas.openxmlformats.org/officeDocument/2006/relationships/image"/><Relationship Id="rId41" Target="../media/image81.svg" Type="http://schemas.openxmlformats.org/officeDocument/2006/relationships/image"/><Relationship Id="rId42" Target="../media/image82.png" Type="http://schemas.openxmlformats.org/officeDocument/2006/relationships/image"/><Relationship Id="rId43" Target="../media/image83.svg" Type="http://schemas.openxmlformats.org/officeDocument/2006/relationships/image"/><Relationship Id="rId44" Target="../media/image84.png" Type="http://schemas.openxmlformats.org/officeDocument/2006/relationships/image"/><Relationship Id="rId45" Target="../media/image85.svg" Type="http://schemas.openxmlformats.org/officeDocument/2006/relationships/image"/><Relationship Id="rId46" Target="../media/image86.png" Type="http://schemas.openxmlformats.org/officeDocument/2006/relationships/image"/><Relationship Id="rId47" Target="../media/image87.svg" Type="http://schemas.openxmlformats.org/officeDocument/2006/relationships/image"/><Relationship Id="rId48" Target="../media/image88.png" Type="http://schemas.openxmlformats.org/officeDocument/2006/relationships/image"/><Relationship Id="rId49" Target="../media/image89.svg" Type="http://schemas.openxmlformats.org/officeDocument/2006/relationships/image"/><Relationship Id="rId5" Target="../media/image28.png" Type="http://schemas.openxmlformats.org/officeDocument/2006/relationships/image"/><Relationship Id="rId50" Target="../media/image90.png" Type="http://schemas.openxmlformats.org/officeDocument/2006/relationships/image"/><Relationship Id="rId51" Target="../media/image91.svg" Type="http://schemas.openxmlformats.org/officeDocument/2006/relationships/image"/><Relationship Id="rId52" Target="../media/image92.png" Type="http://schemas.openxmlformats.org/officeDocument/2006/relationships/image"/><Relationship Id="rId53" Target="../media/image93.svg" Type="http://schemas.openxmlformats.org/officeDocument/2006/relationships/image"/><Relationship Id="rId54" Target="../media/image94.png" Type="http://schemas.openxmlformats.org/officeDocument/2006/relationships/image"/><Relationship Id="rId55" Target="../media/image95.svg" Type="http://schemas.openxmlformats.org/officeDocument/2006/relationships/image"/><Relationship Id="rId56" Target="../media/image96.png" Type="http://schemas.openxmlformats.org/officeDocument/2006/relationships/image"/><Relationship Id="rId57" Target="../media/image97.svg" Type="http://schemas.openxmlformats.org/officeDocument/2006/relationships/image"/><Relationship Id="rId6" Target="../media/image10.png" Type="http://schemas.openxmlformats.org/officeDocument/2006/relationships/image"/><Relationship Id="rId7" Target="../media/image56.png" Type="http://schemas.openxmlformats.org/officeDocument/2006/relationships/image"/><Relationship Id="rId8" Target="../media/image37.png" Type="http://schemas.openxmlformats.org/officeDocument/2006/relationships/image"/><Relationship Id="rId9" Target="../media/image5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1.jpeg" Type="http://schemas.openxmlformats.org/officeDocument/2006/relationships/image"/><Relationship Id="rId9" Target="../media/image3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image30.jpe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674634" y="4512209"/>
            <a:ext cx="8547187" cy="2254666"/>
          </a:xfrm>
          <a:prstGeom prst="rect">
            <a:avLst/>
          </a:prstGeom>
        </p:spPr>
        <p:txBody>
          <a:bodyPr anchor="t" rtlCol="false" tIns="0" lIns="0" bIns="0" rIns="0">
            <a:spAutoFit/>
          </a:bodyPr>
          <a:lstStyle/>
          <a:p>
            <a:pPr>
              <a:lnSpc>
                <a:spcPts val="18231"/>
              </a:lnSpc>
            </a:pPr>
            <a:r>
              <a:rPr lang="en-US" sz="13307">
                <a:solidFill>
                  <a:srgbClr val="B100E8"/>
                </a:solidFill>
                <a:latin typeface="Now Bold"/>
              </a:rPr>
              <a:t>PROJECT</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74634" y="3432013"/>
            <a:ext cx="8547187" cy="1308795"/>
          </a:xfrm>
          <a:prstGeom prst="rect">
            <a:avLst/>
          </a:prstGeom>
        </p:spPr>
        <p:txBody>
          <a:bodyPr anchor="t" rtlCol="false" tIns="0" lIns="0" bIns="0" rIns="0">
            <a:spAutoFit/>
          </a:bodyPr>
          <a:lstStyle/>
          <a:p>
            <a:pPr>
              <a:lnSpc>
                <a:spcPts val="10645"/>
              </a:lnSpc>
            </a:pPr>
            <a:r>
              <a:rPr lang="en-US" sz="7658">
                <a:solidFill>
                  <a:srgbClr val="048AFF"/>
                </a:solidFill>
                <a:latin typeface="Now Bold"/>
              </a:rPr>
              <a:t>BUSINESS</a:t>
            </a:r>
          </a:p>
        </p:txBody>
      </p:sp>
      <p:grpSp>
        <p:nvGrpSpPr>
          <p:cNvPr name="Group 9" id="9"/>
          <p:cNvGrpSpPr>
            <a:grpSpLocks noChangeAspect="true"/>
          </p:cNvGrpSpPr>
          <p:nvPr/>
        </p:nvGrpSpPr>
        <p:grpSpPr>
          <a:xfrm rot="0">
            <a:off x="11800240" y="3134465"/>
            <a:ext cx="4018070" cy="401807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48560" t="-49735" r="-13049" b="-93916"/>
              </a:stretch>
            </a:blipFill>
          </p:spPr>
        </p:sp>
      </p:grpSp>
      <p:sp>
        <p:nvSpPr>
          <p:cNvPr name="TextBox 13" id="13"/>
          <p:cNvSpPr txBox="true"/>
          <p:nvPr/>
        </p:nvSpPr>
        <p:spPr>
          <a:xfrm rot="0">
            <a:off x="1691593" y="6716757"/>
            <a:ext cx="7827699" cy="435778"/>
          </a:xfrm>
          <a:prstGeom prst="rect">
            <a:avLst/>
          </a:prstGeom>
        </p:spPr>
        <p:txBody>
          <a:bodyPr anchor="t" rtlCol="false" tIns="0" lIns="0" bIns="0" rIns="0">
            <a:spAutoFit/>
          </a:bodyPr>
          <a:lstStyle/>
          <a:p>
            <a:pPr algn="l" marL="0" indent="0" lvl="0">
              <a:lnSpc>
                <a:spcPts val="3583"/>
              </a:lnSpc>
              <a:spcBef>
                <a:spcPct val="0"/>
              </a:spcBef>
            </a:pPr>
            <a:r>
              <a:rPr lang="en-US" sz="2913">
                <a:solidFill>
                  <a:srgbClr val="FFFAEB"/>
                </a:solidFill>
                <a:latin typeface="DM Sans Italics"/>
              </a:rPr>
              <a:t>Presented by: Remy Marsh</a:t>
            </a:r>
            <a:r>
              <a:rPr lang="en-US" sz="2913">
                <a:solidFill>
                  <a:srgbClr val="FFFAEB"/>
                </a:solidFill>
                <a:latin typeface="DM Sans Italics"/>
              </a:rPr>
              <a:t> </a:t>
            </a:r>
          </a:p>
        </p:txBody>
      </p:sp>
      <p:sp>
        <p:nvSpPr>
          <p:cNvPr name="Freeform 14" id="14"/>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086100" y="2156914"/>
            <a:ext cx="2002690" cy="780875"/>
          </a:xfrm>
          <a:prstGeom prst="rect">
            <a:avLst/>
          </a:prstGeom>
        </p:spPr>
        <p:txBody>
          <a:bodyPr anchor="t" rtlCol="false" tIns="0" lIns="0" bIns="0" rIns="0">
            <a:spAutoFit/>
          </a:bodyPr>
          <a:lstStyle/>
          <a:p>
            <a:pPr algn="l" marL="0" indent="0" lvl="0">
              <a:lnSpc>
                <a:spcPts val="3131"/>
              </a:lnSpc>
              <a:spcBef>
                <a:spcPct val="0"/>
              </a:spcBef>
            </a:pPr>
            <a:r>
              <a:rPr lang="en-US" sz="2545" spc="-50">
                <a:solidFill>
                  <a:srgbClr val="FFFAEB"/>
                </a:solidFill>
                <a:latin typeface="DM Sans Italics"/>
              </a:rPr>
              <a:t>Studio Shodwe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89395"/>
            <a:ext cx="8765094" cy="1423738"/>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Next Project</a:t>
            </a:r>
          </a:p>
        </p:txBody>
      </p:sp>
      <p:sp>
        <p:nvSpPr>
          <p:cNvPr name="TextBox 8" id="8"/>
          <p:cNvSpPr txBox="true"/>
          <p:nvPr/>
        </p:nvSpPr>
        <p:spPr>
          <a:xfrm rot="0">
            <a:off x="1209880" y="6431564"/>
            <a:ext cx="7517213" cy="2515945"/>
          </a:xfrm>
          <a:prstGeom prst="rect">
            <a:avLst/>
          </a:prstGeom>
        </p:spPr>
        <p:txBody>
          <a:bodyPr anchor="t" rtlCol="false" tIns="0" lIns="0" bIns="0" rIns="0">
            <a:spAutoFit/>
          </a:bodyPr>
          <a:lstStyle/>
          <a:p>
            <a:pPr marL="427155" indent="-213577" lvl="1">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a:p>
            <a:pPr>
              <a:lnSpc>
                <a:spcPts val="2888"/>
              </a:lnSpc>
            </a:pPr>
          </a:p>
          <a:p>
            <a:pPr marL="427155" indent="-213577" lvl="1">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9" id="9"/>
          <p:cNvSpPr txBox="true"/>
          <p:nvPr/>
        </p:nvSpPr>
        <p:spPr>
          <a:xfrm rot="0">
            <a:off x="1209880" y="5889670"/>
            <a:ext cx="3054282"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Project 1</a:t>
            </a:r>
          </a:p>
        </p:txBody>
      </p:sp>
      <p:sp>
        <p:nvSpPr>
          <p:cNvPr name="TextBox 10" id="10"/>
          <p:cNvSpPr txBox="true"/>
          <p:nvPr/>
        </p:nvSpPr>
        <p:spPr>
          <a:xfrm rot="0">
            <a:off x="9742087" y="6431564"/>
            <a:ext cx="7517213" cy="2515945"/>
          </a:xfrm>
          <a:prstGeom prst="rect">
            <a:avLst/>
          </a:prstGeom>
        </p:spPr>
        <p:txBody>
          <a:bodyPr anchor="t" rtlCol="false" tIns="0" lIns="0" bIns="0" rIns="0">
            <a:spAutoFit/>
          </a:bodyPr>
          <a:lstStyle/>
          <a:p>
            <a:pPr marL="427155" indent="-213577" lvl="1">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a:p>
            <a:pPr>
              <a:lnSpc>
                <a:spcPts val="2888"/>
              </a:lnSpc>
            </a:pPr>
          </a:p>
          <a:p>
            <a:pPr marL="427155" indent="-213577" lvl="1">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11" id="11"/>
          <p:cNvSpPr txBox="true"/>
          <p:nvPr/>
        </p:nvSpPr>
        <p:spPr>
          <a:xfrm rot="0">
            <a:off x="9742087" y="5889670"/>
            <a:ext cx="3595603"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Project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3056869" y="3483080"/>
            <a:ext cx="3662832" cy="3662832"/>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t="0" r="-24712" b="0"/>
              </a:stretch>
            </a:blipFill>
          </p:spPr>
        </p:sp>
      </p:grpSp>
      <p:grpSp>
        <p:nvGrpSpPr>
          <p:cNvPr name="Group 7" id="7"/>
          <p:cNvGrpSpPr>
            <a:grpSpLocks noChangeAspect="true"/>
          </p:cNvGrpSpPr>
          <p:nvPr/>
        </p:nvGrpSpPr>
        <p:grpSpPr>
          <a:xfrm rot="0">
            <a:off x="7314917" y="3483080"/>
            <a:ext cx="3662832" cy="3662832"/>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50092"/>
              </a:stretch>
            </a:blipFill>
          </p:spPr>
        </p:sp>
      </p:grpSp>
      <p:grpSp>
        <p:nvGrpSpPr>
          <p:cNvPr name="Group 11" id="11"/>
          <p:cNvGrpSpPr>
            <a:grpSpLocks noChangeAspect="true"/>
          </p:cNvGrpSpPr>
          <p:nvPr/>
        </p:nvGrpSpPr>
        <p:grpSpPr>
          <a:xfrm rot="0">
            <a:off x="11568299" y="3483080"/>
            <a:ext cx="3662832" cy="3662832"/>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sp>
        <p:nvSpPr>
          <p:cNvPr name="Freeform 15" id="15"/>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17" id="17"/>
          <p:cNvSpPr txBox="true"/>
          <p:nvPr/>
        </p:nvSpPr>
        <p:spPr>
          <a:xfrm rot="0">
            <a:off x="3056869" y="726159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Claudia Alves</a:t>
            </a:r>
          </a:p>
        </p:txBody>
      </p:sp>
      <p:sp>
        <p:nvSpPr>
          <p:cNvPr name="TextBox 18" id="18"/>
          <p:cNvSpPr txBox="true"/>
          <p:nvPr/>
        </p:nvSpPr>
        <p:spPr>
          <a:xfrm rot="0">
            <a:off x="3056869" y="7651241"/>
            <a:ext cx="3387457"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Business Head</a:t>
            </a:r>
          </a:p>
        </p:txBody>
      </p:sp>
      <p:sp>
        <p:nvSpPr>
          <p:cNvPr name="TextBox 19" id="19"/>
          <p:cNvSpPr txBox="true"/>
          <p:nvPr/>
        </p:nvSpPr>
        <p:spPr>
          <a:xfrm rot="0">
            <a:off x="7450271" y="726159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Adeline Palmerston</a:t>
            </a:r>
          </a:p>
        </p:txBody>
      </p:sp>
      <p:sp>
        <p:nvSpPr>
          <p:cNvPr name="TextBox 20" id="20"/>
          <p:cNvSpPr txBox="true"/>
          <p:nvPr/>
        </p:nvSpPr>
        <p:spPr>
          <a:xfrm rot="0">
            <a:off x="7450271" y="7651241"/>
            <a:ext cx="3387457"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Ceo Founder</a:t>
            </a:r>
          </a:p>
        </p:txBody>
      </p:sp>
      <p:sp>
        <p:nvSpPr>
          <p:cNvPr name="TextBox 21" id="21"/>
          <p:cNvSpPr txBox="true"/>
          <p:nvPr/>
        </p:nvSpPr>
        <p:spPr>
          <a:xfrm rot="0">
            <a:off x="11705987" y="7254799"/>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Aaron Loeb</a:t>
            </a:r>
          </a:p>
        </p:txBody>
      </p:sp>
      <p:sp>
        <p:nvSpPr>
          <p:cNvPr name="TextBox 22" id="22"/>
          <p:cNvSpPr txBox="true"/>
          <p:nvPr/>
        </p:nvSpPr>
        <p:spPr>
          <a:xfrm rot="0">
            <a:off x="11705987" y="7644446"/>
            <a:ext cx="3387457"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Marketing Head</a:t>
            </a:r>
          </a:p>
        </p:txBody>
      </p:sp>
      <p:sp>
        <p:nvSpPr>
          <p:cNvPr name="Freeform 23" id="23"/>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8"/>
            <a:stretch>
              <a:fillRect l="0" t="0" r="0" b="0"/>
            </a:stretch>
          </a:blipFill>
        </p:spPr>
      </p:sp>
      <p:sp>
        <p:nvSpPr>
          <p:cNvPr name="Freeform 24" id="24"/>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8"/>
            <a:stretch>
              <a:fillRect l="0" t="0" r="0" b="0"/>
            </a:stretch>
          </a:blipFill>
        </p:spPr>
      </p:sp>
      <p:sp>
        <p:nvSpPr>
          <p:cNvPr name="Freeform 25" id="2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4634" y="3432013"/>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8" id="8"/>
          <p:cNvSpPr txBox="true"/>
          <p:nvPr/>
        </p:nvSpPr>
        <p:spPr>
          <a:xfrm rot="0">
            <a:off x="5771016" y="6021463"/>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+123-456-7890</a:t>
            </a:r>
          </a:p>
        </p:txBody>
      </p:sp>
      <p:sp>
        <p:nvSpPr>
          <p:cNvPr name="Freeform 9" id="9"/>
          <p:cNvSpPr/>
          <p:nvPr/>
        </p:nvSpPr>
        <p:spPr>
          <a:xfrm flipH="false" flipV="false" rot="0">
            <a:off x="5005377" y="20768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416843" y="2263963"/>
            <a:ext cx="1782254" cy="780875"/>
          </a:xfrm>
          <a:prstGeom prst="rect">
            <a:avLst/>
          </a:prstGeom>
        </p:spPr>
        <p:txBody>
          <a:bodyPr anchor="t" rtlCol="false" tIns="0" lIns="0" bIns="0" rIns="0">
            <a:spAutoFit/>
          </a:bodyPr>
          <a:lstStyle/>
          <a:p>
            <a:pPr algn="l" marL="0" indent="0" lvl="0">
              <a:lnSpc>
                <a:spcPts val="3131"/>
              </a:lnSpc>
              <a:spcBef>
                <a:spcPct val="0"/>
              </a:spcBef>
            </a:pPr>
            <a:r>
              <a:rPr lang="en-US" sz="2545" spc="-50">
                <a:solidFill>
                  <a:srgbClr val="FFFAEB"/>
                </a:solidFill>
                <a:latin typeface="DM Sans Italics"/>
              </a:rPr>
              <a:t>Studio Shodwe</a:t>
            </a:r>
          </a:p>
        </p:txBody>
      </p:sp>
      <p:sp>
        <p:nvSpPr>
          <p:cNvPr name="Freeform 11" id="11"/>
          <p:cNvSpPr/>
          <p:nvPr/>
        </p:nvSpPr>
        <p:spPr>
          <a:xfrm flipH="false" flipV="false" rot="0">
            <a:off x="5005377" y="664494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005377" y="736738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005377" y="5919646"/>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5005377" y="808982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5771016" y="674676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hello@reallygreatsite.com</a:t>
            </a:r>
          </a:p>
        </p:txBody>
      </p:sp>
      <p:sp>
        <p:nvSpPr>
          <p:cNvPr name="TextBox 16" id="16"/>
          <p:cNvSpPr txBox="true"/>
          <p:nvPr/>
        </p:nvSpPr>
        <p:spPr>
          <a:xfrm rot="0">
            <a:off x="5771016" y="7470492"/>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www.reallygreatsite.com</a:t>
            </a:r>
          </a:p>
        </p:txBody>
      </p:sp>
      <p:sp>
        <p:nvSpPr>
          <p:cNvPr name="TextBox 17" id="17"/>
          <p:cNvSpPr txBox="true"/>
          <p:nvPr/>
        </p:nvSpPr>
        <p:spPr>
          <a:xfrm rot="0">
            <a:off x="5771016" y="8191646"/>
            <a:ext cx="7274155"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123 Anywhere St., Any City, State, Country 12345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5127441" y="1943465"/>
            <a:ext cx="8033118" cy="736771"/>
          </a:xfrm>
          <a:prstGeom prst="rect">
            <a:avLst/>
          </a:prstGeom>
        </p:spPr>
        <p:txBody>
          <a:bodyPr anchor="t" rtlCol="false" tIns="0" lIns="0" bIns="0" rIns="0">
            <a:spAutoFit/>
          </a:bodyPr>
          <a:lstStyle/>
          <a:p>
            <a:pPr algn="ctr">
              <a:lnSpc>
                <a:spcPts val="6027"/>
              </a:lnSpc>
            </a:pPr>
            <a:r>
              <a:rPr lang="en-US" sz="4336">
                <a:solidFill>
                  <a:srgbClr val="048AFF"/>
                </a:solidFill>
                <a:latin typeface="Now Bold"/>
              </a:rPr>
              <a:t>RESOURCE PAGE</a:t>
            </a:r>
          </a:p>
        </p:txBody>
      </p:sp>
      <p:sp>
        <p:nvSpPr>
          <p:cNvPr name="Freeform 4" id="4"/>
          <p:cNvSpPr/>
          <p:nvPr/>
        </p:nvSpPr>
        <p:spPr>
          <a:xfrm flipH="false" flipV="false" rot="0">
            <a:off x="5333024" y="3943971"/>
            <a:ext cx="1171076" cy="1132750"/>
          </a:xfrm>
          <a:custGeom>
            <a:avLst/>
            <a:gdLst/>
            <a:ahLst/>
            <a:cxnLst/>
            <a:rect r="r" b="b" t="t" l="l"/>
            <a:pathLst>
              <a:path h="1132750" w="1171076">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84109" y="3751944"/>
            <a:ext cx="1355270" cy="1324776"/>
          </a:xfrm>
          <a:custGeom>
            <a:avLst/>
            <a:gdLst/>
            <a:ahLst/>
            <a:cxnLst/>
            <a:rect r="r" b="b" t="t" l="l"/>
            <a:pathLst>
              <a:path h="1324776" w="1355270">
                <a:moveTo>
                  <a:pt x="0" y="0"/>
                </a:moveTo>
                <a:lnTo>
                  <a:pt x="1355269" y="0"/>
                </a:lnTo>
                <a:lnTo>
                  <a:pt x="1355269" y="1324777"/>
                </a:lnTo>
                <a:lnTo>
                  <a:pt x="0" y="1324777"/>
                </a:lnTo>
                <a:lnTo>
                  <a:pt x="0" y="0"/>
                </a:lnTo>
                <a:close/>
              </a:path>
            </a:pathLst>
          </a:custGeom>
          <a:blipFill>
            <a:blip r:embed="rId5"/>
            <a:stretch>
              <a:fillRect l="0" t="0" r="0" b="0"/>
            </a:stretch>
          </a:blipFill>
        </p:spPr>
      </p:sp>
      <p:sp>
        <p:nvSpPr>
          <p:cNvPr name="Freeform 6" id="6"/>
          <p:cNvSpPr/>
          <p:nvPr/>
        </p:nvSpPr>
        <p:spPr>
          <a:xfrm flipH="false" flipV="false" rot="0">
            <a:off x="4886931" y="5582280"/>
            <a:ext cx="1326434" cy="1324776"/>
          </a:xfrm>
          <a:custGeom>
            <a:avLst/>
            <a:gdLst/>
            <a:ahLst/>
            <a:cxnLst/>
            <a:rect r="r" b="b" t="t" l="l"/>
            <a:pathLst>
              <a:path h="1324776" w="1326434">
                <a:moveTo>
                  <a:pt x="0" y="0"/>
                </a:moveTo>
                <a:lnTo>
                  <a:pt x="1326435" y="0"/>
                </a:lnTo>
                <a:lnTo>
                  <a:pt x="1326435" y="1324776"/>
                </a:lnTo>
                <a:lnTo>
                  <a:pt x="0" y="1324776"/>
                </a:lnTo>
                <a:lnTo>
                  <a:pt x="0" y="0"/>
                </a:lnTo>
                <a:close/>
              </a:path>
            </a:pathLst>
          </a:custGeom>
          <a:blipFill>
            <a:blip r:embed="rId6"/>
            <a:stretch>
              <a:fillRect l="0" t="0" r="0" b="0"/>
            </a:stretch>
          </a:blipFill>
        </p:spPr>
      </p:sp>
      <p:sp>
        <p:nvSpPr>
          <p:cNvPr name="Freeform 7" id="7"/>
          <p:cNvSpPr/>
          <p:nvPr/>
        </p:nvSpPr>
        <p:spPr>
          <a:xfrm flipH="false" flipV="false" rot="0">
            <a:off x="3335905" y="5669230"/>
            <a:ext cx="1324776" cy="1324776"/>
          </a:xfrm>
          <a:custGeom>
            <a:avLst/>
            <a:gdLst/>
            <a:ahLst/>
            <a:cxnLst/>
            <a:rect r="r" b="b" t="t" l="l"/>
            <a:pathLst>
              <a:path h="1324776" w="1324776">
                <a:moveTo>
                  <a:pt x="0" y="0"/>
                </a:moveTo>
                <a:lnTo>
                  <a:pt x="1324777" y="0"/>
                </a:lnTo>
                <a:lnTo>
                  <a:pt x="1324777" y="1324776"/>
                </a:lnTo>
                <a:lnTo>
                  <a:pt x="0" y="1324776"/>
                </a:lnTo>
                <a:lnTo>
                  <a:pt x="0" y="0"/>
                </a:lnTo>
                <a:close/>
              </a:path>
            </a:pathLst>
          </a:custGeom>
          <a:blipFill>
            <a:blip r:embed="rId7"/>
            <a:stretch>
              <a:fillRect l="0" t="0" r="0" b="0"/>
            </a:stretch>
          </a:blipFill>
        </p:spPr>
      </p:sp>
      <p:sp>
        <p:nvSpPr>
          <p:cNvPr name="Freeform 8" id="8"/>
          <p:cNvSpPr/>
          <p:nvPr/>
        </p:nvSpPr>
        <p:spPr>
          <a:xfrm flipH="false" flipV="false" rot="0">
            <a:off x="1784109" y="5669230"/>
            <a:ext cx="1326434" cy="1324776"/>
          </a:xfrm>
          <a:custGeom>
            <a:avLst/>
            <a:gdLst/>
            <a:ahLst/>
            <a:cxnLst/>
            <a:rect r="r" b="b" t="t" l="l"/>
            <a:pathLst>
              <a:path h="1324776" w="1326434">
                <a:moveTo>
                  <a:pt x="0" y="0"/>
                </a:moveTo>
                <a:lnTo>
                  <a:pt x="1326434" y="0"/>
                </a:lnTo>
                <a:lnTo>
                  <a:pt x="1326434" y="1324776"/>
                </a:lnTo>
                <a:lnTo>
                  <a:pt x="0" y="1324776"/>
                </a:lnTo>
                <a:lnTo>
                  <a:pt x="0" y="0"/>
                </a:lnTo>
                <a:close/>
              </a:path>
            </a:pathLst>
          </a:custGeom>
          <a:blipFill>
            <a:blip r:embed="rId8"/>
            <a:stretch>
              <a:fillRect l="0" t="0" r="0" b="0"/>
            </a:stretch>
          </a:blipFill>
        </p:spPr>
      </p:sp>
      <p:sp>
        <p:nvSpPr>
          <p:cNvPr name="Freeform 9" id="9"/>
          <p:cNvSpPr/>
          <p:nvPr/>
        </p:nvSpPr>
        <p:spPr>
          <a:xfrm flipH="false" flipV="false" rot="0">
            <a:off x="3531854" y="3751944"/>
            <a:ext cx="1326434" cy="1324776"/>
          </a:xfrm>
          <a:custGeom>
            <a:avLst/>
            <a:gdLst/>
            <a:ahLst/>
            <a:cxnLst/>
            <a:rect r="r" b="b" t="t" l="l"/>
            <a:pathLst>
              <a:path h="1324776" w="1326434">
                <a:moveTo>
                  <a:pt x="0" y="0"/>
                </a:moveTo>
                <a:lnTo>
                  <a:pt x="1326434" y="0"/>
                </a:lnTo>
                <a:lnTo>
                  <a:pt x="1326434" y="1324777"/>
                </a:lnTo>
                <a:lnTo>
                  <a:pt x="0" y="1324777"/>
                </a:lnTo>
                <a:lnTo>
                  <a:pt x="0" y="0"/>
                </a:lnTo>
                <a:close/>
              </a:path>
            </a:pathLst>
          </a:custGeom>
          <a:blipFill>
            <a:blip r:embed="rId9"/>
            <a:stretch>
              <a:fillRect l="0" t="0" r="0" b="0"/>
            </a:stretch>
          </a:blipFill>
        </p:spPr>
      </p:sp>
      <p:sp>
        <p:nvSpPr>
          <p:cNvPr name="Freeform 10" id="10"/>
          <p:cNvSpPr/>
          <p:nvPr/>
        </p:nvSpPr>
        <p:spPr>
          <a:xfrm flipH="false" flipV="false" rot="0">
            <a:off x="6970825" y="6200916"/>
            <a:ext cx="587713" cy="748246"/>
          </a:xfrm>
          <a:custGeom>
            <a:avLst/>
            <a:gdLst/>
            <a:ahLst/>
            <a:cxnLst/>
            <a:rect r="r" b="b" t="t" l="l"/>
            <a:pathLst>
              <a:path h="748246" w="587713">
                <a:moveTo>
                  <a:pt x="0" y="0"/>
                </a:moveTo>
                <a:lnTo>
                  <a:pt x="587713" y="0"/>
                </a:lnTo>
                <a:lnTo>
                  <a:pt x="587713" y="748246"/>
                </a:lnTo>
                <a:lnTo>
                  <a:pt x="0" y="7482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859879" y="6183967"/>
            <a:ext cx="849110" cy="827496"/>
          </a:xfrm>
          <a:custGeom>
            <a:avLst/>
            <a:gdLst/>
            <a:ahLst/>
            <a:cxnLst/>
            <a:rect r="r" b="b" t="t" l="l"/>
            <a:pathLst>
              <a:path h="827496" w="849110">
                <a:moveTo>
                  <a:pt x="0" y="0"/>
                </a:moveTo>
                <a:lnTo>
                  <a:pt x="849110" y="0"/>
                </a:lnTo>
                <a:lnTo>
                  <a:pt x="849110" y="827496"/>
                </a:lnTo>
                <a:lnTo>
                  <a:pt x="0" y="827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9189475" y="6136256"/>
            <a:ext cx="825844" cy="895886"/>
          </a:xfrm>
          <a:custGeom>
            <a:avLst/>
            <a:gdLst/>
            <a:ahLst/>
            <a:cxnLst/>
            <a:rect r="r" b="b" t="t" l="l"/>
            <a:pathLst>
              <a:path h="895886" w="825844">
                <a:moveTo>
                  <a:pt x="0" y="0"/>
                </a:moveTo>
                <a:lnTo>
                  <a:pt x="825845" y="0"/>
                </a:lnTo>
                <a:lnTo>
                  <a:pt x="825845" y="895886"/>
                </a:lnTo>
                <a:lnTo>
                  <a:pt x="0" y="8958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514118" y="6068526"/>
            <a:ext cx="959108" cy="880636"/>
          </a:xfrm>
          <a:custGeom>
            <a:avLst/>
            <a:gdLst/>
            <a:ahLst/>
            <a:cxnLst/>
            <a:rect r="r" b="b" t="t" l="l"/>
            <a:pathLst>
              <a:path h="880636" w="959108">
                <a:moveTo>
                  <a:pt x="0" y="0"/>
                </a:moveTo>
                <a:lnTo>
                  <a:pt x="959108" y="0"/>
                </a:lnTo>
                <a:lnTo>
                  <a:pt x="959108" y="880636"/>
                </a:lnTo>
                <a:lnTo>
                  <a:pt x="0" y="8806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17421" y="4973627"/>
            <a:ext cx="660740" cy="798697"/>
          </a:xfrm>
          <a:custGeom>
            <a:avLst/>
            <a:gdLst/>
            <a:ahLst/>
            <a:cxnLst/>
            <a:rect r="r" b="b" t="t" l="l"/>
            <a:pathLst>
              <a:path h="798697" w="660740">
                <a:moveTo>
                  <a:pt x="0" y="0"/>
                </a:moveTo>
                <a:lnTo>
                  <a:pt x="660740" y="0"/>
                </a:lnTo>
                <a:lnTo>
                  <a:pt x="660740" y="798697"/>
                </a:lnTo>
                <a:lnTo>
                  <a:pt x="0" y="79869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2088742" y="3665829"/>
            <a:ext cx="733943" cy="839228"/>
          </a:xfrm>
          <a:custGeom>
            <a:avLst/>
            <a:gdLst/>
            <a:ahLst/>
            <a:cxnLst/>
            <a:rect r="r" b="b" t="t" l="l"/>
            <a:pathLst>
              <a:path h="839228" w="733943">
                <a:moveTo>
                  <a:pt x="0" y="0"/>
                </a:moveTo>
                <a:lnTo>
                  <a:pt x="733943" y="0"/>
                </a:lnTo>
                <a:lnTo>
                  <a:pt x="733943" y="839227"/>
                </a:lnTo>
                <a:lnTo>
                  <a:pt x="0" y="83922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3044477" y="3647831"/>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4311321" y="3533870"/>
            <a:ext cx="682965" cy="813054"/>
          </a:xfrm>
          <a:custGeom>
            <a:avLst/>
            <a:gdLst/>
            <a:ahLst/>
            <a:cxnLst/>
            <a:rect r="r" b="b" t="t" l="l"/>
            <a:pathLst>
              <a:path h="813054" w="682965">
                <a:moveTo>
                  <a:pt x="0" y="0"/>
                </a:moveTo>
                <a:lnTo>
                  <a:pt x="682965" y="0"/>
                </a:lnTo>
                <a:lnTo>
                  <a:pt x="682965" y="813054"/>
                </a:lnTo>
                <a:lnTo>
                  <a:pt x="0" y="81305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15622798" y="3614853"/>
            <a:ext cx="795968" cy="706241"/>
          </a:xfrm>
          <a:custGeom>
            <a:avLst/>
            <a:gdLst/>
            <a:ahLst/>
            <a:cxnLst/>
            <a:rect r="r" b="b" t="t" l="l"/>
            <a:pathLst>
              <a:path h="706241" w="795968">
                <a:moveTo>
                  <a:pt x="0" y="0"/>
                </a:moveTo>
                <a:lnTo>
                  <a:pt x="795968" y="0"/>
                </a:lnTo>
                <a:lnTo>
                  <a:pt x="795968" y="706241"/>
                </a:lnTo>
                <a:lnTo>
                  <a:pt x="0" y="70624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12006811" y="4938888"/>
            <a:ext cx="775043" cy="868174"/>
          </a:xfrm>
          <a:custGeom>
            <a:avLst/>
            <a:gdLst/>
            <a:ahLst/>
            <a:cxnLst/>
            <a:rect r="r" b="b" t="t" l="l"/>
            <a:pathLst>
              <a:path h="868174" w="775043">
                <a:moveTo>
                  <a:pt x="0" y="0"/>
                </a:moveTo>
                <a:lnTo>
                  <a:pt x="775042" y="0"/>
                </a:lnTo>
                <a:lnTo>
                  <a:pt x="775042"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0" id="20"/>
          <p:cNvSpPr/>
          <p:nvPr/>
        </p:nvSpPr>
        <p:spPr>
          <a:xfrm flipH="false" flipV="false" rot="0">
            <a:off x="13220202" y="4800967"/>
            <a:ext cx="833753" cy="868492"/>
          </a:xfrm>
          <a:custGeom>
            <a:avLst/>
            <a:gdLst/>
            <a:ahLst/>
            <a:cxnLst/>
            <a:rect r="r" b="b" t="t" l="l"/>
            <a:pathLst>
              <a:path h="868492" w="833753">
                <a:moveTo>
                  <a:pt x="0" y="0"/>
                </a:moveTo>
                <a:lnTo>
                  <a:pt x="833753" y="0"/>
                </a:lnTo>
                <a:lnTo>
                  <a:pt x="833753"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1" id="21"/>
          <p:cNvSpPr/>
          <p:nvPr/>
        </p:nvSpPr>
        <p:spPr>
          <a:xfrm flipH="false" flipV="false" rot="0">
            <a:off x="14323712" y="4679243"/>
            <a:ext cx="727593" cy="835440"/>
          </a:xfrm>
          <a:custGeom>
            <a:avLst/>
            <a:gdLst/>
            <a:ahLst/>
            <a:cxnLst/>
            <a:rect r="r" b="b" t="t" l="l"/>
            <a:pathLst>
              <a:path h="835440" w="727593">
                <a:moveTo>
                  <a:pt x="0" y="0"/>
                </a:moveTo>
                <a:lnTo>
                  <a:pt x="727593" y="0"/>
                </a:lnTo>
                <a:lnTo>
                  <a:pt x="727593" y="835440"/>
                </a:lnTo>
                <a:lnTo>
                  <a:pt x="0" y="83544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2" id="22"/>
          <p:cNvSpPr/>
          <p:nvPr/>
        </p:nvSpPr>
        <p:spPr>
          <a:xfrm flipH="false" flipV="false" rot="0">
            <a:off x="15547987" y="4717128"/>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3" id="23"/>
          <p:cNvSpPr/>
          <p:nvPr/>
        </p:nvSpPr>
        <p:spPr>
          <a:xfrm flipH="false" flipV="false" rot="0">
            <a:off x="13097034" y="6177464"/>
            <a:ext cx="899568" cy="868492"/>
          </a:xfrm>
          <a:custGeom>
            <a:avLst/>
            <a:gdLst/>
            <a:ahLst/>
            <a:cxnLst/>
            <a:rect r="r" b="b" t="t" l="l"/>
            <a:pathLst>
              <a:path h="868492" w="899568">
                <a:moveTo>
                  <a:pt x="0" y="0"/>
                </a:moveTo>
                <a:lnTo>
                  <a:pt x="899568" y="0"/>
                </a:lnTo>
                <a:lnTo>
                  <a:pt x="899568" y="868492"/>
                </a:lnTo>
                <a:lnTo>
                  <a:pt x="0" y="86849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4" id="24"/>
          <p:cNvSpPr/>
          <p:nvPr/>
        </p:nvSpPr>
        <p:spPr>
          <a:xfrm flipH="false" flipV="false" rot="0">
            <a:off x="6970825" y="3615605"/>
            <a:ext cx="889451" cy="889451"/>
          </a:xfrm>
          <a:custGeom>
            <a:avLst/>
            <a:gdLst/>
            <a:ahLst/>
            <a:cxnLst/>
            <a:rect r="r" b="b" t="t" l="l"/>
            <a:pathLst>
              <a:path h="889451" w="889451">
                <a:moveTo>
                  <a:pt x="0" y="0"/>
                </a:moveTo>
                <a:lnTo>
                  <a:pt x="889452" y="0"/>
                </a:lnTo>
                <a:lnTo>
                  <a:pt x="889452" y="889451"/>
                </a:lnTo>
                <a:lnTo>
                  <a:pt x="0" y="88945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5" id="25"/>
          <p:cNvSpPr/>
          <p:nvPr/>
        </p:nvSpPr>
        <p:spPr>
          <a:xfrm flipH="false" flipV="false" rot="0">
            <a:off x="9571335" y="4973627"/>
            <a:ext cx="787256" cy="767216"/>
          </a:xfrm>
          <a:custGeom>
            <a:avLst/>
            <a:gdLst/>
            <a:ahLst/>
            <a:cxnLst/>
            <a:rect r="r" b="b" t="t" l="l"/>
            <a:pathLst>
              <a:path h="767216" w="787256">
                <a:moveTo>
                  <a:pt x="0" y="0"/>
                </a:moveTo>
                <a:lnTo>
                  <a:pt x="787255" y="0"/>
                </a:lnTo>
                <a:lnTo>
                  <a:pt x="787255" y="767216"/>
                </a:lnTo>
                <a:lnTo>
                  <a:pt x="0" y="76721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6" id="26"/>
          <p:cNvSpPr/>
          <p:nvPr/>
        </p:nvSpPr>
        <p:spPr>
          <a:xfrm flipH="false" flipV="false" rot="0">
            <a:off x="8238770" y="5031716"/>
            <a:ext cx="708629" cy="767216"/>
          </a:xfrm>
          <a:custGeom>
            <a:avLst/>
            <a:gdLst/>
            <a:ahLst/>
            <a:cxnLst/>
            <a:rect r="r" b="b" t="t" l="l"/>
            <a:pathLst>
              <a:path h="767216" w="708629">
                <a:moveTo>
                  <a:pt x="0" y="0"/>
                </a:moveTo>
                <a:lnTo>
                  <a:pt x="708629" y="0"/>
                </a:lnTo>
                <a:lnTo>
                  <a:pt x="708629" y="767217"/>
                </a:lnTo>
                <a:lnTo>
                  <a:pt x="0" y="767217"/>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7" id="27"/>
          <p:cNvSpPr/>
          <p:nvPr/>
        </p:nvSpPr>
        <p:spPr>
          <a:xfrm flipH="false" flipV="false" rot="0">
            <a:off x="7027365" y="5031716"/>
            <a:ext cx="669571" cy="767216"/>
          </a:xfrm>
          <a:custGeom>
            <a:avLst/>
            <a:gdLst/>
            <a:ahLst/>
            <a:cxnLst/>
            <a:rect r="r" b="b" t="t" l="l"/>
            <a:pathLst>
              <a:path h="767216" w="669571">
                <a:moveTo>
                  <a:pt x="0" y="0"/>
                </a:moveTo>
                <a:lnTo>
                  <a:pt x="669571" y="0"/>
                </a:lnTo>
                <a:lnTo>
                  <a:pt x="669571"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8" id="28"/>
          <p:cNvSpPr/>
          <p:nvPr/>
        </p:nvSpPr>
        <p:spPr>
          <a:xfrm flipH="false" flipV="false" rot="0">
            <a:off x="11879750" y="6177464"/>
            <a:ext cx="796168" cy="767216"/>
          </a:xfrm>
          <a:custGeom>
            <a:avLst/>
            <a:gdLst/>
            <a:ahLst/>
            <a:cxnLst/>
            <a:rect r="r" b="b" t="t" l="l"/>
            <a:pathLst>
              <a:path h="767216" w="796168">
                <a:moveTo>
                  <a:pt x="0" y="0"/>
                </a:moveTo>
                <a:lnTo>
                  <a:pt x="796168" y="0"/>
                </a:lnTo>
                <a:lnTo>
                  <a:pt x="796168" y="767216"/>
                </a:lnTo>
                <a:lnTo>
                  <a:pt x="0" y="767216"/>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9" id="29"/>
          <p:cNvSpPr/>
          <p:nvPr/>
        </p:nvSpPr>
        <p:spPr>
          <a:xfrm flipH="false" flipV="false" rot="0">
            <a:off x="10907000" y="3659718"/>
            <a:ext cx="661201" cy="767216"/>
          </a:xfrm>
          <a:custGeom>
            <a:avLst/>
            <a:gdLst/>
            <a:ahLst/>
            <a:cxnLst/>
            <a:rect r="r" b="b" t="t" l="l"/>
            <a:pathLst>
              <a:path h="767216" w="661201">
                <a:moveTo>
                  <a:pt x="0" y="0"/>
                </a:moveTo>
                <a:lnTo>
                  <a:pt x="661201" y="0"/>
                </a:lnTo>
                <a:lnTo>
                  <a:pt x="661201"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30" id="30"/>
          <p:cNvSpPr/>
          <p:nvPr/>
        </p:nvSpPr>
        <p:spPr>
          <a:xfrm flipH="false" flipV="false" rot="0">
            <a:off x="8238770" y="3775896"/>
            <a:ext cx="1085063" cy="651038"/>
          </a:xfrm>
          <a:custGeom>
            <a:avLst/>
            <a:gdLst/>
            <a:ahLst/>
            <a:cxnLst/>
            <a:rect r="r" b="b" t="t" l="l"/>
            <a:pathLst>
              <a:path h="651038" w="1085063">
                <a:moveTo>
                  <a:pt x="0" y="0"/>
                </a:moveTo>
                <a:lnTo>
                  <a:pt x="1085063" y="0"/>
                </a:lnTo>
                <a:lnTo>
                  <a:pt x="1085063" y="651038"/>
                </a:lnTo>
                <a:lnTo>
                  <a:pt x="0" y="65103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1" id="31"/>
          <p:cNvSpPr/>
          <p:nvPr/>
        </p:nvSpPr>
        <p:spPr>
          <a:xfrm flipH="false" flipV="false" rot="0">
            <a:off x="9725362" y="3659718"/>
            <a:ext cx="609588" cy="767216"/>
          </a:xfrm>
          <a:custGeom>
            <a:avLst/>
            <a:gdLst/>
            <a:ahLst/>
            <a:cxnLst/>
            <a:rect r="r" b="b" t="t" l="l"/>
            <a:pathLst>
              <a:path h="767216" w="609588">
                <a:moveTo>
                  <a:pt x="0" y="0"/>
                </a:moveTo>
                <a:lnTo>
                  <a:pt x="609588" y="0"/>
                </a:lnTo>
                <a:lnTo>
                  <a:pt x="609588"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2" id="32"/>
          <p:cNvSpPr/>
          <p:nvPr/>
        </p:nvSpPr>
        <p:spPr>
          <a:xfrm flipH="false" flipV="false" rot="0">
            <a:off x="14216628" y="6078455"/>
            <a:ext cx="1038048" cy="998413"/>
          </a:xfrm>
          <a:custGeom>
            <a:avLst/>
            <a:gdLst/>
            <a:ahLst/>
            <a:cxnLst/>
            <a:rect r="r" b="b" t="t" l="l"/>
            <a:pathLst>
              <a:path h="998413" w="1038048">
                <a:moveTo>
                  <a:pt x="0" y="0"/>
                </a:moveTo>
                <a:lnTo>
                  <a:pt x="1038048" y="0"/>
                </a:lnTo>
                <a:lnTo>
                  <a:pt x="1038048" y="998413"/>
                </a:lnTo>
                <a:lnTo>
                  <a:pt x="0" y="998413"/>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3" id="33"/>
          <p:cNvSpPr/>
          <p:nvPr/>
        </p:nvSpPr>
        <p:spPr>
          <a:xfrm flipH="false" flipV="false" rot="0">
            <a:off x="15525264" y="6054712"/>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971740" y="1648649"/>
            <a:ext cx="6344521" cy="7111957"/>
            <a:chOff x="0" y="0"/>
            <a:chExt cx="1670985" cy="1873108"/>
          </a:xfrm>
        </p:grpSpPr>
        <p:sp>
          <p:nvSpPr>
            <p:cNvPr name="Freeform 5" id="5"/>
            <p:cNvSpPr/>
            <p:nvPr/>
          </p:nvSpPr>
          <p:spPr>
            <a:xfrm flipH="false" flipV="false" rot="0">
              <a:off x="0" y="0"/>
              <a:ext cx="1670985" cy="1873108"/>
            </a:xfrm>
            <a:custGeom>
              <a:avLst/>
              <a:gdLst/>
              <a:ahLst/>
              <a:cxnLst/>
              <a:rect r="r" b="b" t="t" l="l"/>
              <a:pathLst>
                <a:path h="1873108" w="1670985">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46727" y="3053774"/>
            <a:ext cx="4312629" cy="5337844"/>
          </a:xfrm>
          <a:prstGeom prst="rect">
            <a:avLst/>
          </a:prstGeom>
        </p:spPr>
        <p:txBody>
          <a:bodyPr anchor="t" rtlCol="false" tIns="0" lIns="0" bIns="0" rIns="0">
            <a:spAutoFit/>
          </a:bodyPr>
          <a:lstStyle/>
          <a:p>
            <a:pPr marL="595784" indent="-297892" lvl="1">
              <a:lnSpc>
                <a:spcPts val="4304"/>
              </a:lnSpc>
              <a:buFont typeface="Arial"/>
              <a:buChar char="•"/>
            </a:pPr>
            <a:r>
              <a:rPr lang="en-US" sz="2759">
                <a:solidFill>
                  <a:srgbClr val="FFFAEB"/>
                </a:solidFill>
                <a:latin typeface="DM Sans Italics"/>
              </a:rPr>
              <a:t>About Us</a:t>
            </a:r>
          </a:p>
          <a:p>
            <a:pPr marL="595784" indent="-297892" lvl="1">
              <a:lnSpc>
                <a:spcPts val="4304"/>
              </a:lnSpc>
              <a:buFont typeface="Arial"/>
              <a:buChar char="•"/>
            </a:pPr>
            <a:r>
              <a:rPr lang="en-US" sz="2759">
                <a:solidFill>
                  <a:srgbClr val="FFFAEB"/>
                </a:solidFill>
                <a:latin typeface="DM Sans Italics"/>
              </a:rPr>
              <a:t>Our Mision</a:t>
            </a:r>
          </a:p>
          <a:p>
            <a:pPr marL="595784" indent="-297892" lvl="1">
              <a:lnSpc>
                <a:spcPts val="4304"/>
              </a:lnSpc>
              <a:buFont typeface="Arial"/>
              <a:buChar char="•"/>
            </a:pPr>
            <a:r>
              <a:rPr lang="en-US" sz="2759">
                <a:solidFill>
                  <a:srgbClr val="FFFAEB"/>
                </a:solidFill>
                <a:latin typeface="DM Sans Italics"/>
              </a:rPr>
              <a:t>Our Services</a:t>
            </a:r>
          </a:p>
          <a:p>
            <a:pPr marL="595784" indent="-297892" lvl="1">
              <a:lnSpc>
                <a:spcPts val="4304"/>
              </a:lnSpc>
              <a:buFont typeface="Arial"/>
              <a:buChar char="•"/>
            </a:pPr>
            <a:r>
              <a:rPr lang="en-US" sz="2759">
                <a:solidFill>
                  <a:srgbClr val="FFFAEB"/>
                </a:solidFill>
                <a:latin typeface="DM Sans Italics"/>
              </a:rPr>
              <a:t>Next Project</a:t>
            </a:r>
          </a:p>
          <a:p>
            <a:pPr marL="595784" indent="-297892" lvl="1">
              <a:lnSpc>
                <a:spcPts val="4304"/>
              </a:lnSpc>
              <a:buFont typeface="Arial"/>
              <a:buChar char="•"/>
            </a:pPr>
            <a:r>
              <a:rPr lang="en-US" sz="2759">
                <a:solidFill>
                  <a:srgbClr val="FFFAEB"/>
                </a:solidFill>
                <a:latin typeface="DM Sans Italics"/>
              </a:rPr>
              <a:t>Strategy</a:t>
            </a:r>
          </a:p>
          <a:p>
            <a:pPr marL="595784" indent="-297892" lvl="1">
              <a:lnSpc>
                <a:spcPts val="4304"/>
              </a:lnSpc>
              <a:buFont typeface="Arial"/>
              <a:buChar char="•"/>
            </a:pPr>
            <a:r>
              <a:rPr lang="en-US" sz="2759">
                <a:solidFill>
                  <a:srgbClr val="FFFAEB"/>
                </a:solidFill>
                <a:latin typeface="DM Sans Italics"/>
              </a:rPr>
              <a:t>Experience</a:t>
            </a:r>
          </a:p>
          <a:p>
            <a:pPr marL="595784" indent="-297892" lvl="1">
              <a:lnSpc>
                <a:spcPts val="4304"/>
              </a:lnSpc>
              <a:buFont typeface="Arial"/>
              <a:buChar char="•"/>
            </a:pPr>
            <a:r>
              <a:rPr lang="en-US" sz="2759">
                <a:solidFill>
                  <a:srgbClr val="FFFAEB"/>
                </a:solidFill>
                <a:latin typeface="DM Sans Italics"/>
              </a:rPr>
              <a:t>Evaluation</a:t>
            </a:r>
          </a:p>
          <a:p>
            <a:pPr marL="595784" indent="-297892" lvl="1">
              <a:lnSpc>
                <a:spcPts val="4304"/>
              </a:lnSpc>
              <a:buFont typeface="Arial"/>
              <a:buChar char="•"/>
            </a:pPr>
            <a:r>
              <a:rPr lang="en-US" sz="2759">
                <a:solidFill>
                  <a:srgbClr val="FFFAEB"/>
                </a:solidFill>
                <a:latin typeface="DM Sans Italics"/>
              </a:rPr>
              <a:t>Clients</a:t>
            </a:r>
          </a:p>
          <a:p>
            <a:pPr marL="595784" indent="-297892" lvl="1">
              <a:lnSpc>
                <a:spcPts val="4304"/>
              </a:lnSpc>
              <a:buFont typeface="Arial"/>
              <a:buChar char="•"/>
            </a:pPr>
            <a:r>
              <a:rPr lang="en-US" sz="2759">
                <a:solidFill>
                  <a:srgbClr val="FFFAEB"/>
                </a:solidFill>
                <a:latin typeface="DM Sans Italics"/>
              </a:rPr>
              <a:t>Projects</a:t>
            </a:r>
          </a:p>
          <a:p>
            <a:pPr algn="l" marL="595784" indent="-297892" lvl="1">
              <a:lnSpc>
                <a:spcPts val="4304"/>
              </a:lnSpc>
              <a:buFont typeface="Arial"/>
              <a:buChar char="•"/>
            </a:pPr>
            <a:r>
              <a:rPr lang="en-US" sz="2759">
                <a:solidFill>
                  <a:srgbClr val="FFFAEB"/>
                </a:solidFill>
                <a:latin typeface="DM Sans Italics"/>
              </a:rPr>
              <a:t>Project Timeline</a:t>
            </a:r>
          </a:p>
        </p:txBody>
      </p:sp>
      <p:sp>
        <p:nvSpPr>
          <p:cNvPr name="TextBox 9" id="9"/>
          <p:cNvSpPr txBox="true"/>
          <p:nvPr/>
        </p:nvSpPr>
        <p:spPr>
          <a:xfrm rot="0">
            <a:off x="6728644" y="1794630"/>
            <a:ext cx="4830711" cy="775160"/>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115104" y="1585374"/>
            <a:ext cx="5189556" cy="881487"/>
          </a:xfrm>
          <a:prstGeom prst="rect">
            <a:avLst/>
          </a:prstGeom>
        </p:spPr>
        <p:txBody>
          <a:bodyPr anchor="t" rtlCol="false" tIns="0" lIns="0" bIns="0" rIns="0">
            <a:spAutoFit/>
          </a:bodyPr>
          <a:lstStyle/>
          <a:p>
            <a:pPr>
              <a:lnSpc>
                <a:spcPts val="7173"/>
              </a:lnSpc>
            </a:pPr>
            <a:r>
              <a:rPr lang="en-US" sz="5160">
                <a:solidFill>
                  <a:srgbClr val="048AFF"/>
                </a:solidFill>
                <a:latin typeface="Now Bold"/>
              </a:rPr>
              <a:t>About Us</a:t>
            </a:r>
          </a:p>
        </p:txBody>
      </p:sp>
      <p:sp>
        <p:nvSpPr>
          <p:cNvPr name="TextBox 8" id="8"/>
          <p:cNvSpPr txBox="true"/>
          <p:nvPr/>
        </p:nvSpPr>
        <p:spPr>
          <a:xfrm rot="0">
            <a:off x="3258979" y="2728396"/>
            <a:ext cx="6157357" cy="5307467"/>
          </a:xfrm>
          <a:prstGeom prst="rect">
            <a:avLst/>
          </a:prstGeom>
        </p:spPr>
        <p:txBody>
          <a:bodyPr anchor="t" rtlCol="false" tIns="0" lIns="0" bIns="0" rIns="0">
            <a:spAutoFit/>
          </a:bodyPr>
          <a:lstStyle/>
          <a:p>
            <a:pPr marL="484878" indent="-242439" lvl="1">
              <a:lnSpc>
                <a:spcPts val="3278"/>
              </a:lnSpc>
              <a:buFont typeface="Arial"/>
              <a:buChar char="•"/>
            </a:pPr>
            <a:r>
              <a:rPr lang="en-US" sz="2245">
                <a:solidFill>
                  <a:srgbClr val="FFFFFF"/>
                </a:solidFill>
                <a:latin typeface="DM Sans"/>
              </a:rPr>
              <a:t>Lorem ipsum dolor sit amet, consectetur adipiscing elit. Integer nec sagittis mauris, vitae vehicula urna. Curabitur ultrices urna sit amet magna ultricies ornare. Curabitur ligula.</a:t>
            </a:r>
          </a:p>
          <a:p>
            <a:pPr>
              <a:lnSpc>
                <a:spcPts val="3278"/>
              </a:lnSpc>
            </a:pPr>
          </a:p>
          <a:p>
            <a:pPr marL="484878" indent="-242439" lvl="1">
              <a:lnSpc>
                <a:spcPts val="3278"/>
              </a:lnSpc>
              <a:buFont typeface="Arial"/>
              <a:buChar char="•"/>
            </a:pPr>
            <a:r>
              <a:rPr lang="en-US" sz="2245">
                <a:solidFill>
                  <a:srgbClr val="FFFFFF"/>
                </a:solidFill>
                <a:latin typeface="DM Sans"/>
              </a:rPr>
              <a:t>Lorem ipsum dolor sit amet, consectetur adipiscing elit. Mauris porttitor nulla ac eros rhoncus, et euismod lorem facilisis. In porttitor iaculis consequat. Ut blandit mi sed nisi condimentum, in efficitur elit pulvinar. Quisque sodales, erat vel pulvinar dignissim, mauris libero.</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57520" y="1560523"/>
            <a:ext cx="5372960" cy="898504"/>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Goals</a:t>
            </a:r>
          </a:p>
        </p:txBody>
      </p:sp>
      <p:sp>
        <p:nvSpPr>
          <p:cNvPr name="AutoShape 6" id="6"/>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924114" y="5598645"/>
            <a:ext cx="3066811" cy="2310775"/>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10" id="10"/>
          <p:cNvSpPr txBox="true"/>
          <p:nvPr/>
        </p:nvSpPr>
        <p:spPr>
          <a:xfrm rot="0">
            <a:off x="4770954" y="4866558"/>
            <a:ext cx="3413332" cy="5769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01</a:t>
            </a:r>
          </a:p>
        </p:txBody>
      </p:sp>
      <p:sp>
        <p:nvSpPr>
          <p:cNvPr name="Freeform 11" id="11"/>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12" id="12"/>
          <p:cNvSpPr txBox="true"/>
          <p:nvPr/>
        </p:nvSpPr>
        <p:spPr>
          <a:xfrm rot="0">
            <a:off x="10387903" y="5598645"/>
            <a:ext cx="3066811" cy="2310775"/>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13" id="13"/>
          <p:cNvSpPr txBox="true"/>
          <p:nvPr/>
        </p:nvSpPr>
        <p:spPr>
          <a:xfrm rot="0">
            <a:off x="10234743" y="4866558"/>
            <a:ext cx="3413332" cy="5769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755367" y="3203208"/>
            <a:ext cx="1875852" cy="18758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flipH="true">
            <a:off x="5631218" y="4141133"/>
            <a:ext cx="7025563" cy="0"/>
          </a:xfrm>
          <a:prstGeom prst="line">
            <a:avLst/>
          </a:prstGeom>
          <a:ln cap="rnd" w="66675">
            <a:solidFill>
              <a:srgbClr val="3652DD"/>
            </a:solidFill>
            <a:prstDash val="sysDot"/>
            <a:headEnd type="none" len="sm" w="sm"/>
            <a:tailEnd type="none" len="sm" w="sm"/>
          </a:ln>
        </p:spPr>
      </p:sp>
      <p:grpSp>
        <p:nvGrpSpPr>
          <p:cNvPr name="Group 7" id="7"/>
          <p:cNvGrpSpPr/>
          <p:nvPr/>
        </p:nvGrpSpPr>
        <p:grpSpPr>
          <a:xfrm rot="0">
            <a:off x="6722347" y="3203208"/>
            <a:ext cx="1875852" cy="1875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9689564" y="3203208"/>
            <a:ext cx="1875852" cy="1875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12656782" y="3203208"/>
            <a:ext cx="1875852" cy="18758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6" id="16"/>
          <p:cNvSpPr/>
          <p:nvPr/>
        </p:nvSpPr>
        <p:spPr>
          <a:xfrm flipH="false" flipV="false" rot="0">
            <a:off x="4175390" y="3424358"/>
            <a:ext cx="981744" cy="1249906"/>
          </a:xfrm>
          <a:custGeom>
            <a:avLst/>
            <a:gdLst/>
            <a:ahLst/>
            <a:cxnLst/>
            <a:rect r="r" b="b" t="t" l="l"/>
            <a:pathLst>
              <a:path h="1249906" w="981744">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086689" y="3490212"/>
            <a:ext cx="1147405" cy="1118198"/>
          </a:xfrm>
          <a:custGeom>
            <a:avLst/>
            <a:gdLst/>
            <a:ahLst/>
            <a:cxnLst/>
            <a:rect r="r" b="b" t="t" l="l"/>
            <a:pathLst>
              <a:path h="1118198" w="1147405">
                <a:moveTo>
                  <a:pt x="0" y="0"/>
                </a:moveTo>
                <a:lnTo>
                  <a:pt x="1147405" y="0"/>
                </a:lnTo>
                <a:lnTo>
                  <a:pt x="1147405" y="1118198"/>
                </a:lnTo>
                <a:lnTo>
                  <a:pt x="0" y="1118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096007" y="3600162"/>
            <a:ext cx="1062966" cy="1153119"/>
          </a:xfrm>
          <a:custGeom>
            <a:avLst/>
            <a:gdLst/>
            <a:ahLst/>
            <a:cxnLst/>
            <a:rect r="r" b="b" t="t" l="l"/>
            <a:pathLst>
              <a:path h="1153119" w="1062966">
                <a:moveTo>
                  <a:pt x="0" y="0"/>
                </a:moveTo>
                <a:lnTo>
                  <a:pt x="1062966" y="0"/>
                </a:lnTo>
                <a:lnTo>
                  <a:pt x="1062966"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3039888" y="3596120"/>
            <a:ext cx="1109639" cy="1018850"/>
          </a:xfrm>
          <a:custGeom>
            <a:avLst/>
            <a:gdLst/>
            <a:ahLst/>
            <a:cxnLst/>
            <a:rect r="r" b="b" t="t" l="l"/>
            <a:pathLst>
              <a:path h="1018850" w="1109639">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4835354" y="1712322"/>
            <a:ext cx="8617293" cy="826650"/>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Project Timeline</a:t>
            </a:r>
          </a:p>
        </p:txBody>
      </p:sp>
      <p:sp>
        <p:nvSpPr>
          <p:cNvPr name="TextBox 21" id="21"/>
          <p:cNvSpPr txBox="true"/>
          <p:nvPr/>
        </p:nvSpPr>
        <p:spPr>
          <a:xfrm rot="0">
            <a:off x="3531156" y="6206372"/>
            <a:ext cx="2270212" cy="2273056"/>
          </a:xfrm>
          <a:prstGeom prst="rect">
            <a:avLst/>
          </a:prstGeom>
        </p:spPr>
        <p:txBody>
          <a:bodyPr anchor="t" rtlCol="false" tIns="0" lIns="0" bIns="0" rIns="0">
            <a:spAutoFit/>
          </a:bodyPr>
          <a:lstStyle/>
          <a:p>
            <a:pPr algn="ctr">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2" id="22"/>
          <p:cNvSpPr txBox="true"/>
          <p:nvPr/>
        </p:nvSpPr>
        <p:spPr>
          <a:xfrm rot="0">
            <a:off x="4026519"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01</a:t>
            </a:r>
          </a:p>
        </p:txBody>
      </p:sp>
      <p:sp>
        <p:nvSpPr>
          <p:cNvPr name="TextBox 23" id="23"/>
          <p:cNvSpPr txBox="true"/>
          <p:nvPr/>
        </p:nvSpPr>
        <p:spPr>
          <a:xfrm rot="0">
            <a:off x="6525286" y="6206372"/>
            <a:ext cx="2270212" cy="2273056"/>
          </a:xfrm>
          <a:prstGeom prst="rect">
            <a:avLst/>
          </a:prstGeom>
        </p:spPr>
        <p:txBody>
          <a:bodyPr anchor="t" rtlCol="false" tIns="0" lIns="0" bIns="0" rIns="0">
            <a:spAutoFit/>
          </a:bodyPr>
          <a:lstStyle/>
          <a:p>
            <a:pPr algn="ctr">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4" id="24"/>
          <p:cNvSpPr txBox="true"/>
          <p:nvPr/>
        </p:nvSpPr>
        <p:spPr>
          <a:xfrm rot="0">
            <a:off x="7020648"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02</a:t>
            </a:r>
          </a:p>
        </p:txBody>
      </p:sp>
      <p:sp>
        <p:nvSpPr>
          <p:cNvPr name="TextBox 25" id="25"/>
          <p:cNvSpPr txBox="true"/>
          <p:nvPr/>
        </p:nvSpPr>
        <p:spPr>
          <a:xfrm rot="0">
            <a:off x="9492384" y="6206372"/>
            <a:ext cx="2270212" cy="2273056"/>
          </a:xfrm>
          <a:prstGeom prst="rect">
            <a:avLst/>
          </a:prstGeom>
        </p:spPr>
        <p:txBody>
          <a:bodyPr anchor="t" rtlCol="false" tIns="0" lIns="0" bIns="0" rIns="0">
            <a:spAutoFit/>
          </a:bodyPr>
          <a:lstStyle/>
          <a:p>
            <a:pPr algn="ctr">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6" id="26"/>
          <p:cNvSpPr txBox="true"/>
          <p:nvPr/>
        </p:nvSpPr>
        <p:spPr>
          <a:xfrm rot="0">
            <a:off x="9987747"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03</a:t>
            </a:r>
          </a:p>
        </p:txBody>
      </p:sp>
      <p:sp>
        <p:nvSpPr>
          <p:cNvPr name="TextBox 27" id="27"/>
          <p:cNvSpPr txBox="true"/>
          <p:nvPr/>
        </p:nvSpPr>
        <p:spPr>
          <a:xfrm rot="0">
            <a:off x="12486496" y="6206372"/>
            <a:ext cx="2270212" cy="2273056"/>
          </a:xfrm>
          <a:prstGeom prst="rect">
            <a:avLst/>
          </a:prstGeom>
        </p:spPr>
        <p:txBody>
          <a:bodyPr anchor="t" rtlCol="false" tIns="0" lIns="0" bIns="0" rIns="0">
            <a:spAutoFit/>
          </a:bodyPr>
          <a:lstStyle/>
          <a:p>
            <a:pPr algn="ctr">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8" id="28"/>
          <p:cNvSpPr txBox="true"/>
          <p:nvPr/>
        </p:nvSpPr>
        <p:spPr>
          <a:xfrm rot="0">
            <a:off x="12981859"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04</a:t>
            </a:r>
          </a:p>
        </p:txBody>
      </p:sp>
      <p:sp>
        <p:nvSpPr>
          <p:cNvPr name="Freeform 29" id="29"/>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2771269" y="3466398"/>
            <a:ext cx="2878546" cy="4863421"/>
            <a:chOff x="0" y="0"/>
            <a:chExt cx="758135" cy="1280901"/>
          </a:xfrm>
        </p:grpSpPr>
        <p:sp>
          <p:nvSpPr>
            <p:cNvPr name="Freeform 5" id="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7" id="7"/>
          <p:cNvGrpSpPr>
            <a:grpSpLocks noChangeAspect="true"/>
          </p:cNvGrpSpPr>
          <p:nvPr/>
        </p:nvGrpSpPr>
        <p:grpSpPr>
          <a:xfrm rot="0">
            <a:off x="2892984" y="3622133"/>
            <a:ext cx="2635116" cy="2635116"/>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061" t="0" r="-25061" b="0"/>
              </a:stretch>
            </a:blipFill>
          </p:spPr>
        </p:sp>
      </p:grpSp>
      <p:grpSp>
        <p:nvGrpSpPr>
          <p:cNvPr name="Group 9" id="9"/>
          <p:cNvGrpSpPr>
            <a:grpSpLocks noChangeAspect="true"/>
          </p:cNvGrpSpPr>
          <p:nvPr/>
        </p:nvGrpSpPr>
        <p:grpSpPr>
          <a:xfrm rot="0">
            <a:off x="-2878546" y="3596887"/>
            <a:ext cx="2878546" cy="28785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2" id="12"/>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3" id="13"/>
          <p:cNvSpPr txBox="true"/>
          <p:nvPr/>
        </p:nvSpPr>
        <p:spPr>
          <a:xfrm rot="0">
            <a:off x="4406629" y="2042850"/>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Concept In Business</a:t>
            </a:r>
          </a:p>
        </p:txBody>
      </p:sp>
      <p:sp>
        <p:nvSpPr>
          <p:cNvPr name="Freeform 14" id="14"/>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998249"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name="Group 16" id="16"/>
          <p:cNvGrpSpPr/>
          <p:nvPr/>
        </p:nvGrpSpPr>
        <p:grpSpPr>
          <a:xfrm rot="0">
            <a:off x="6061944" y="3466398"/>
            <a:ext cx="2878546" cy="4863421"/>
            <a:chOff x="0" y="0"/>
            <a:chExt cx="758135" cy="1280901"/>
          </a:xfrm>
        </p:grpSpPr>
        <p:sp>
          <p:nvSpPr>
            <p:cNvPr name="Freeform 17" id="17"/>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8" id="18"/>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19" id="19"/>
          <p:cNvGrpSpPr>
            <a:grpSpLocks noChangeAspect="true"/>
          </p:cNvGrpSpPr>
          <p:nvPr/>
        </p:nvGrpSpPr>
        <p:grpSpPr>
          <a:xfrm rot="0">
            <a:off x="6183659" y="3622133"/>
            <a:ext cx="2635116" cy="2635116"/>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061" t="0" r="-25061" b="0"/>
              </a:stretch>
            </a:blipFill>
          </p:spPr>
        </p:sp>
      </p:grpSp>
      <p:sp>
        <p:nvSpPr>
          <p:cNvPr name="TextBox 21" id="21"/>
          <p:cNvSpPr txBox="true"/>
          <p:nvPr/>
        </p:nvSpPr>
        <p:spPr>
          <a:xfrm rot="0">
            <a:off x="6288924"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name="Group 22" id="22"/>
          <p:cNvGrpSpPr/>
          <p:nvPr/>
        </p:nvGrpSpPr>
        <p:grpSpPr>
          <a:xfrm rot="0">
            <a:off x="9350065" y="3466398"/>
            <a:ext cx="2878546" cy="4863421"/>
            <a:chOff x="0" y="0"/>
            <a:chExt cx="758135" cy="1280901"/>
          </a:xfrm>
        </p:grpSpPr>
        <p:sp>
          <p:nvSpPr>
            <p:cNvPr name="Freeform 23" id="23"/>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4" id="24"/>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25" id="25"/>
          <p:cNvGrpSpPr>
            <a:grpSpLocks noChangeAspect="true"/>
          </p:cNvGrpSpPr>
          <p:nvPr/>
        </p:nvGrpSpPr>
        <p:grpSpPr>
          <a:xfrm rot="0">
            <a:off x="9471780" y="3622133"/>
            <a:ext cx="2635116" cy="2635116"/>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0" t="-25031" r="0" b="-25031"/>
              </a:stretch>
            </a:blipFill>
          </p:spPr>
        </p:sp>
      </p:grpSp>
      <p:sp>
        <p:nvSpPr>
          <p:cNvPr name="TextBox 27" id="27"/>
          <p:cNvSpPr txBox="true"/>
          <p:nvPr/>
        </p:nvSpPr>
        <p:spPr>
          <a:xfrm rot="0">
            <a:off x="9577045"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name="Group 28" id="28"/>
          <p:cNvGrpSpPr/>
          <p:nvPr/>
        </p:nvGrpSpPr>
        <p:grpSpPr>
          <a:xfrm rot="0">
            <a:off x="12638186" y="3466398"/>
            <a:ext cx="2878546" cy="4863421"/>
            <a:chOff x="0" y="0"/>
            <a:chExt cx="758135" cy="1280901"/>
          </a:xfrm>
        </p:grpSpPr>
        <p:sp>
          <p:nvSpPr>
            <p:cNvPr name="Freeform 29" id="29"/>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30" id="30"/>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31" id="31"/>
          <p:cNvGrpSpPr>
            <a:grpSpLocks noChangeAspect="true"/>
          </p:cNvGrpSpPr>
          <p:nvPr/>
        </p:nvGrpSpPr>
        <p:grpSpPr>
          <a:xfrm rot="0">
            <a:off x="12759901" y="3622133"/>
            <a:ext cx="2635116" cy="2635116"/>
            <a:chOff x="0" y="0"/>
            <a:chExt cx="6350000" cy="6350000"/>
          </a:xfrm>
        </p:grpSpPr>
        <p:sp>
          <p:nvSpPr>
            <p:cNvPr name="Freeform 32" id="3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0" t="-25031" r="0" b="-25031"/>
              </a:stretch>
            </a:blipFill>
          </p:spPr>
        </p:sp>
      </p:grpSp>
      <p:sp>
        <p:nvSpPr>
          <p:cNvPr name="TextBox 33" id="33"/>
          <p:cNvSpPr txBox="true"/>
          <p:nvPr/>
        </p:nvSpPr>
        <p:spPr>
          <a:xfrm rot="0">
            <a:off x="12865166"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Freeform 34" id="34"/>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2200267" y="1857882"/>
            <a:ext cx="5309389" cy="975873"/>
          </a:xfrm>
          <a:prstGeom prst="rect">
            <a:avLst/>
          </a:prstGeom>
        </p:spPr>
        <p:txBody>
          <a:bodyPr anchor="t" rtlCol="false" tIns="0" lIns="0" bIns="0" rIns="0">
            <a:spAutoFit/>
          </a:bodyPr>
          <a:lstStyle/>
          <a:p>
            <a:pPr marL="0" indent="0" lvl="0">
              <a:lnSpc>
                <a:spcPts val="7981"/>
              </a:lnSpc>
              <a:spcBef>
                <a:spcPct val="0"/>
              </a:spcBef>
            </a:pPr>
            <a:r>
              <a:rPr lang="en-US" sz="5741">
                <a:solidFill>
                  <a:srgbClr val="048AFF"/>
                </a:solidFill>
                <a:latin typeface="Now Bold"/>
              </a:rPr>
              <a:t>Statistics</a:t>
            </a:r>
          </a:p>
        </p:txBody>
      </p:sp>
      <p:sp>
        <p:nvSpPr>
          <p:cNvPr name="Freeform 4" id="4"/>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00267" y="5897353"/>
            <a:ext cx="2370352" cy="294487"/>
          </a:xfrm>
          <a:prstGeom prst="rect">
            <a:avLst/>
          </a:prstGeom>
        </p:spPr>
        <p:txBody>
          <a:bodyPr anchor="t" rtlCol="false" tIns="0" lIns="0" bIns="0" rIns="0">
            <a:spAutoFit/>
          </a:bodyPr>
          <a:lstStyle/>
          <a:p>
            <a:pPr algn="ctr">
              <a:lnSpc>
                <a:spcPts val="2321"/>
              </a:lnSpc>
            </a:pPr>
            <a:r>
              <a:rPr lang="en-US" sz="2054">
                <a:solidFill>
                  <a:srgbClr val="FFFFFF"/>
                </a:solidFill>
                <a:latin typeface="DM Sans"/>
              </a:rPr>
              <a:t>Revenue Growth</a:t>
            </a:r>
          </a:p>
        </p:txBody>
      </p:sp>
      <p:sp>
        <p:nvSpPr>
          <p:cNvPr name="TextBox 6" id="6"/>
          <p:cNvSpPr txBox="true"/>
          <p:nvPr/>
        </p:nvSpPr>
        <p:spPr>
          <a:xfrm rot="0">
            <a:off x="2200267" y="4757634"/>
            <a:ext cx="2370352" cy="113019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80%</a:t>
            </a:r>
          </a:p>
        </p:txBody>
      </p:sp>
      <p:grpSp>
        <p:nvGrpSpPr>
          <p:cNvPr name="Group 7" id="7"/>
          <p:cNvGrpSpPr/>
          <p:nvPr/>
        </p:nvGrpSpPr>
        <p:grpSpPr>
          <a:xfrm rot="0">
            <a:off x="9017831" y="1457691"/>
            <a:ext cx="7882281" cy="7371619"/>
            <a:chOff x="0" y="0"/>
            <a:chExt cx="10509708" cy="9828825"/>
          </a:xfrm>
        </p:grpSpPr>
        <p:sp>
          <p:nvSpPr>
            <p:cNvPr name="TextBox 8" id="8"/>
            <p:cNvSpPr txBox="true"/>
            <p:nvPr/>
          </p:nvSpPr>
          <p:spPr>
            <a:xfrm rot="0">
              <a:off x="1409869" y="9303680"/>
              <a:ext cx="1077031" cy="525145"/>
            </a:xfrm>
            <a:prstGeom prst="rect">
              <a:avLst/>
            </a:prstGeom>
          </p:spPr>
          <p:txBody>
            <a:bodyPr anchor="t" rtlCol="false" tIns="0" lIns="0" bIns="0" rIns="0">
              <a:spAutoFit/>
            </a:bodyPr>
            <a:lstStyle/>
            <a:p>
              <a:pPr algn="ctr">
                <a:lnSpc>
                  <a:spcPts val="3359"/>
                </a:lnSpc>
              </a:pPr>
              <a:r>
                <a:rPr lang="en-US" sz="2400">
                  <a:solidFill>
                    <a:srgbClr val="FFFFFF"/>
                  </a:solidFill>
                  <a:latin typeface="DM Sans"/>
                </a:rPr>
                <a:t>Item 1</a:t>
              </a:r>
            </a:p>
          </p:txBody>
        </p:sp>
        <p:sp>
          <p:nvSpPr>
            <p:cNvPr name="TextBox 9" id="9"/>
            <p:cNvSpPr txBox="true"/>
            <p:nvPr/>
          </p:nvSpPr>
          <p:spPr>
            <a:xfrm rot="0">
              <a:off x="3257529" y="9303680"/>
              <a:ext cx="1186744" cy="525145"/>
            </a:xfrm>
            <a:prstGeom prst="rect">
              <a:avLst/>
            </a:prstGeom>
          </p:spPr>
          <p:txBody>
            <a:bodyPr anchor="t" rtlCol="false" tIns="0" lIns="0" bIns="0" rIns="0">
              <a:spAutoFit/>
            </a:bodyPr>
            <a:lstStyle/>
            <a:p>
              <a:pPr algn="ctr">
                <a:lnSpc>
                  <a:spcPts val="3359"/>
                </a:lnSpc>
              </a:pPr>
              <a:r>
                <a:rPr lang="en-US" sz="2400">
                  <a:solidFill>
                    <a:srgbClr val="FFFFFF"/>
                  </a:solidFill>
                  <a:latin typeface="DM Sans"/>
                </a:rPr>
                <a:t>Item 2</a:t>
              </a:r>
            </a:p>
          </p:txBody>
        </p:sp>
        <p:sp>
          <p:nvSpPr>
            <p:cNvPr name="TextBox 10" id="10"/>
            <p:cNvSpPr txBox="true"/>
            <p:nvPr/>
          </p:nvSpPr>
          <p:spPr>
            <a:xfrm rot="0">
              <a:off x="5156782" y="9303680"/>
              <a:ext cx="1193271" cy="525145"/>
            </a:xfrm>
            <a:prstGeom prst="rect">
              <a:avLst/>
            </a:prstGeom>
          </p:spPr>
          <p:txBody>
            <a:bodyPr anchor="t" rtlCol="false" tIns="0" lIns="0" bIns="0" rIns="0">
              <a:spAutoFit/>
            </a:bodyPr>
            <a:lstStyle/>
            <a:p>
              <a:pPr algn="ctr">
                <a:lnSpc>
                  <a:spcPts val="3359"/>
                </a:lnSpc>
              </a:pPr>
              <a:r>
                <a:rPr lang="en-US" sz="2400">
                  <a:solidFill>
                    <a:srgbClr val="FFFFFF"/>
                  </a:solidFill>
                  <a:latin typeface="DM Sans"/>
                </a:rPr>
                <a:t>Item 3</a:t>
              </a:r>
            </a:p>
          </p:txBody>
        </p:sp>
        <p:sp>
          <p:nvSpPr>
            <p:cNvPr name="TextBox 11" id="11"/>
            <p:cNvSpPr txBox="true"/>
            <p:nvPr/>
          </p:nvSpPr>
          <p:spPr>
            <a:xfrm rot="0">
              <a:off x="7055858" y="9303680"/>
              <a:ext cx="1200150" cy="525145"/>
            </a:xfrm>
            <a:prstGeom prst="rect">
              <a:avLst/>
            </a:prstGeom>
          </p:spPr>
          <p:txBody>
            <a:bodyPr anchor="t" rtlCol="false" tIns="0" lIns="0" bIns="0" rIns="0">
              <a:spAutoFit/>
            </a:bodyPr>
            <a:lstStyle/>
            <a:p>
              <a:pPr algn="ctr">
                <a:lnSpc>
                  <a:spcPts val="3359"/>
                </a:lnSpc>
              </a:pPr>
              <a:r>
                <a:rPr lang="en-US" sz="2400">
                  <a:solidFill>
                    <a:srgbClr val="FFFFFF"/>
                  </a:solidFill>
                  <a:latin typeface="DM Sans"/>
                </a:rPr>
                <a:t>Item 4</a:t>
              </a:r>
            </a:p>
          </p:txBody>
        </p:sp>
        <p:sp>
          <p:nvSpPr>
            <p:cNvPr name="TextBox 12" id="12"/>
            <p:cNvSpPr txBox="true"/>
            <p:nvPr/>
          </p:nvSpPr>
          <p:spPr>
            <a:xfrm rot="0">
              <a:off x="8956964" y="9303680"/>
              <a:ext cx="1202972" cy="525145"/>
            </a:xfrm>
            <a:prstGeom prst="rect">
              <a:avLst/>
            </a:prstGeom>
          </p:spPr>
          <p:txBody>
            <a:bodyPr anchor="t" rtlCol="false" tIns="0" lIns="0" bIns="0" rIns="0">
              <a:spAutoFit/>
            </a:bodyPr>
            <a:lstStyle/>
            <a:p>
              <a:pPr algn="ctr">
                <a:lnSpc>
                  <a:spcPts val="3359"/>
                </a:lnSpc>
              </a:pPr>
              <a:r>
                <a:rPr lang="en-US" sz="2400">
                  <a:solidFill>
                    <a:srgbClr val="FFFFFF"/>
                  </a:solidFill>
                  <a:latin typeface="DM Sans"/>
                </a:rPr>
                <a:t>Item 5</a:t>
              </a:r>
            </a:p>
          </p:txBody>
        </p:sp>
        <p:grpSp>
          <p:nvGrpSpPr>
            <p:cNvPr name="Group 13" id="13"/>
            <p:cNvGrpSpPr>
              <a:grpSpLocks noChangeAspect="true"/>
            </p:cNvGrpSpPr>
            <p:nvPr/>
          </p:nvGrpSpPr>
          <p:grpSpPr>
            <a:xfrm rot="0">
              <a:off x="997126" y="238760"/>
              <a:ext cx="9512581" cy="8909345"/>
              <a:chOff x="0" y="0"/>
              <a:chExt cx="9512581" cy="8909345"/>
            </a:xfrm>
          </p:grpSpPr>
          <p:sp>
            <p:nvSpPr>
              <p:cNvPr name="Freeform 14" id="14"/>
              <p:cNvSpPr/>
              <p:nvPr/>
            </p:nvSpPr>
            <p:spPr>
              <a:xfrm flipH="false" flipV="false" rot="0">
                <a:off x="0" y="-6350"/>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24706"/>
                </a:srgbClr>
              </a:solidFill>
            </p:spPr>
          </p:sp>
          <p:sp>
            <p:nvSpPr>
              <p:cNvPr name="Freeform 15" id="15"/>
              <p:cNvSpPr/>
              <p:nvPr/>
            </p:nvSpPr>
            <p:spPr>
              <a:xfrm flipH="false" flipV="false" rot="0">
                <a:off x="0" y="1775519"/>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24706"/>
                </a:srgbClr>
              </a:solidFill>
            </p:spPr>
          </p:sp>
          <p:sp>
            <p:nvSpPr>
              <p:cNvPr name="Freeform 16" id="16"/>
              <p:cNvSpPr/>
              <p:nvPr/>
            </p:nvSpPr>
            <p:spPr>
              <a:xfrm flipH="false" flipV="false" rot="0">
                <a:off x="0" y="3557388"/>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24706"/>
                </a:srgbClr>
              </a:solidFill>
            </p:spPr>
          </p:sp>
          <p:sp>
            <p:nvSpPr>
              <p:cNvPr name="Freeform 17" id="17"/>
              <p:cNvSpPr/>
              <p:nvPr/>
            </p:nvSpPr>
            <p:spPr>
              <a:xfrm flipH="false" flipV="false" rot="0">
                <a:off x="0" y="5339257"/>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24706"/>
                </a:srgbClr>
              </a:solidFill>
            </p:spPr>
          </p:sp>
          <p:sp>
            <p:nvSpPr>
              <p:cNvPr name="Freeform 18" id="18"/>
              <p:cNvSpPr/>
              <p:nvPr/>
            </p:nvSpPr>
            <p:spPr>
              <a:xfrm flipH="false" flipV="false" rot="0">
                <a:off x="0" y="7121126"/>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24706"/>
                </a:srgbClr>
              </a:solidFill>
            </p:spPr>
          </p:sp>
          <p:sp>
            <p:nvSpPr>
              <p:cNvPr name="Freeform 19" id="19"/>
              <p:cNvSpPr/>
              <p:nvPr/>
            </p:nvSpPr>
            <p:spPr>
              <a:xfrm flipH="false" flipV="false" rot="0">
                <a:off x="0" y="8902995"/>
                <a:ext cx="9512581" cy="12700"/>
              </a:xfrm>
              <a:custGeom>
                <a:avLst/>
                <a:gdLst/>
                <a:ahLst/>
                <a:cxnLst/>
                <a:rect r="r" b="b" t="t" l="l"/>
                <a:pathLst>
                  <a:path h="12700" w="9512581">
                    <a:moveTo>
                      <a:pt x="0" y="0"/>
                    </a:moveTo>
                    <a:lnTo>
                      <a:pt x="9512581" y="0"/>
                    </a:lnTo>
                    <a:lnTo>
                      <a:pt x="9512581" y="12700"/>
                    </a:lnTo>
                    <a:lnTo>
                      <a:pt x="0" y="12700"/>
                    </a:lnTo>
                    <a:close/>
                  </a:path>
                </a:pathLst>
              </a:custGeom>
              <a:solidFill>
                <a:srgbClr val="FFFFFF">
                  <a:alpha val="60000"/>
                </a:srgbClr>
              </a:solidFill>
            </p:spPr>
          </p:sp>
        </p:grpSp>
        <p:sp>
          <p:nvSpPr>
            <p:cNvPr name="TextBox 20" id="20"/>
            <p:cNvSpPr txBox="true"/>
            <p:nvPr/>
          </p:nvSpPr>
          <p:spPr>
            <a:xfrm rot="0">
              <a:off x="82197" y="-47625"/>
              <a:ext cx="711729"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125 </a:t>
              </a:r>
            </a:p>
          </p:txBody>
        </p:sp>
        <p:sp>
          <p:nvSpPr>
            <p:cNvPr name="TextBox 21" id="21"/>
            <p:cNvSpPr txBox="true"/>
            <p:nvPr/>
          </p:nvSpPr>
          <p:spPr>
            <a:xfrm rot="0">
              <a:off x="0" y="1734244"/>
              <a:ext cx="793926"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100 </a:t>
              </a:r>
            </a:p>
          </p:txBody>
        </p:sp>
        <p:sp>
          <p:nvSpPr>
            <p:cNvPr name="TextBox 22" id="22"/>
            <p:cNvSpPr txBox="true"/>
            <p:nvPr/>
          </p:nvSpPr>
          <p:spPr>
            <a:xfrm rot="0">
              <a:off x="220662" y="3516113"/>
              <a:ext cx="573264"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75 </a:t>
              </a:r>
            </a:p>
          </p:txBody>
        </p:sp>
        <p:sp>
          <p:nvSpPr>
            <p:cNvPr name="TextBox 23" id="23"/>
            <p:cNvSpPr txBox="true"/>
            <p:nvPr/>
          </p:nvSpPr>
          <p:spPr>
            <a:xfrm rot="0">
              <a:off x="155751" y="5297982"/>
              <a:ext cx="638175"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50 </a:t>
              </a:r>
            </a:p>
          </p:txBody>
        </p:sp>
        <p:sp>
          <p:nvSpPr>
            <p:cNvPr name="TextBox 24" id="24"/>
            <p:cNvSpPr txBox="true"/>
            <p:nvPr/>
          </p:nvSpPr>
          <p:spPr>
            <a:xfrm rot="0">
              <a:off x="204964" y="7079851"/>
              <a:ext cx="588962"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25 </a:t>
              </a:r>
            </a:p>
          </p:txBody>
        </p:sp>
        <p:sp>
          <p:nvSpPr>
            <p:cNvPr name="TextBox 25" id="25"/>
            <p:cNvSpPr txBox="true"/>
            <p:nvPr/>
          </p:nvSpPr>
          <p:spPr>
            <a:xfrm rot="0">
              <a:off x="404460" y="8861720"/>
              <a:ext cx="389467" cy="525145"/>
            </a:xfrm>
            <a:prstGeom prst="rect">
              <a:avLst/>
            </a:prstGeom>
          </p:spPr>
          <p:txBody>
            <a:bodyPr anchor="t" rtlCol="false" tIns="0" lIns="0" bIns="0" rIns="0">
              <a:spAutoFit/>
            </a:bodyPr>
            <a:lstStyle/>
            <a:p>
              <a:pPr algn="r">
                <a:lnSpc>
                  <a:spcPts val="3359"/>
                </a:lnSpc>
              </a:pPr>
              <a:r>
                <a:rPr lang="en-US" sz="2400">
                  <a:solidFill>
                    <a:srgbClr val="FFFFFF"/>
                  </a:solidFill>
                  <a:latin typeface="DM Sans"/>
                </a:rPr>
                <a:t>0 </a:t>
              </a:r>
            </a:p>
          </p:txBody>
        </p:sp>
        <p:grpSp>
          <p:nvGrpSpPr>
            <p:cNvPr name="Group 26" id="26"/>
            <p:cNvGrpSpPr>
              <a:grpSpLocks noChangeAspect="true"/>
            </p:cNvGrpSpPr>
            <p:nvPr/>
          </p:nvGrpSpPr>
          <p:grpSpPr>
            <a:xfrm rot="0">
              <a:off x="1948385" y="310035"/>
              <a:ext cx="7610065" cy="8838070"/>
              <a:chOff x="951258" y="71275"/>
              <a:chExt cx="7610065" cy="8838070"/>
            </a:xfrm>
          </p:grpSpPr>
          <p:sp>
            <p:nvSpPr>
              <p:cNvPr name="Freeform 27" id="27"/>
              <p:cNvSpPr/>
              <p:nvPr/>
            </p:nvSpPr>
            <p:spPr>
              <a:xfrm flipH="false" flipV="false" rot="0">
                <a:off x="951258" y="71275"/>
                <a:ext cx="7610065" cy="8838071"/>
              </a:xfrm>
              <a:custGeom>
                <a:avLst/>
                <a:gdLst/>
                <a:ahLst/>
                <a:cxnLst/>
                <a:rect r="r" b="b" t="t" l="l"/>
                <a:pathLst>
                  <a:path h="8838071" w="7610065">
                    <a:moveTo>
                      <a:pt x="0" y="8838070"/>
                    </a:moveTo>
                    <a:lnTo>
                      <a:pt x="0" y="6699827"/>
                    </a:lnTo>
                    <a:lnTo>
                      <a:pt x="1902516" y="5559431"/>
                    </a:lnTo>
                    <a:lnTo>
                      <a:pt x="3805033" y="2922265"/>
                    </a:lnTo>
                    <a:lnTo>
                      <a:pt x="5707549" y="2779715"/>
                    </a:lnTo>
                    <a:lnTo>
                      <a:pt x="7610065" y="0"/>
                    </a:lnTo>
                    <a:lnTo>
                      <a:pt x="7610065" y="8838070"/>
                    </a:lnTo>
                    <a:close/>
                  </a:path>
                </a:pathLst>
              </a:custGeom>
              <a:solidFill>
                <a:srgbClr val="048AFF">
                  <a:alpha val="64706"/>
                </a:srgbClr>
              </a:solidFill>
            </p:spPr>
          </p:sp>
          <p:sp>
            <p:nvSpPr>
              <p:cNvPr name="Freeform 28" id="28"/>
              <p:cNvSpPr/>
              <p:nvPr/>
            </p:nvSpPr>
            <p:spPr>
              <a:xfrm flipH="false" flipV="false" rot="0">
                <a:off x="951258" y="3064815"/>
                <a:ext cx="7610065" cy="5844531"/>
              </a:xfrm>
              <a:custGeom>
                <a:avLst/>
                <a:gdLst/>
                <a:ahLst/>
                <a:cxnLst/>
                <a:rect r="r" b="b" t="t" l="l"/>
                <a:pathLst>
                  <a:path h="5844531" w="7610065">
                    <a:moveTo>
                      <a:pt x="0" y="5844530"/>
                    </a:moveTo>
                    <a:lnTo>
                      <a:pt x="0" y="4989233"/>
                    </a:lnTo>
                    <a:lnTo>
                      <a:pt x="1902516" y="4704134"/>
                    </a:lnTo>
                    <a:lnTo>
                      <a:pt x="3805033" y="1710594"/>
                    </a:lnTo>
                    <a:lnTo>
                      <a:pt x="5707549" y="2637166"/>
                    </a:lnTo>
                    <a:lnTo>
                      <a:pt x="7610065" y="0"/>
                    </a:lnTo>
                    <a:lnTo>
                      <a:pt x="7610065" y="5844530"/>
                    </a:lnTo>
                    <a:close/>
                  </a:path>
                </a:pathLst>
              </a:custGeom>
              <a:solidFill>
                <a:srgbClr val="B100E8">
                  <a:alpha val="64706"/>
                </a:srgbClr>
              </a:solidFill>
            </p:spPr>
          </p:sp>
          <p:sp>
            <p:nvSpPr>
              <p:cNvPr name="Freeform 29" id="29"/>
              <p:cNvSpPr/>
              <p:nvPr/>
            </p:nvSpPr>
            <p:spPr>
              <a:xfrm flipH="false" flipV="false" rot="0">
                <a:off x="951258" y="6200904"/>
                <a:ext cx="7610065" cy="2708441"/>
              </a:xfrm>
              <a:custGeom>
                <a:avLst/>
                <a:gdLst/>
                <a:ahLst/>
                <a:cxnLst/>
                <a:rect r="r" b="b" t="t" l="l"/>
                <a:pathLst>
                  <a:path h="2708441" w="7610065">
                    <a:moveTo>
                      <a:pt x="0" y="2708441"/>
                    </a:moveTo>
                    <a:lnTo>
                      <a:pt x="0" y="2708441"/>
                    </a:lnTo>
                    <a:lnTo>
                      <a:pt x="1902516" y="1853144"/>
                    </a:lnTo>
                    <a:lnTo>
                      <a:pt x="3805033" y="0"/>
                    </a:lnTo>
                    <a:lnTo>
                      <a:pt x="5707549" y="570198"/>
                    </a:lnTo>
                    <a:lnTo>
                      <a:pt x="7610065" y="427649"/>
                    </a:lnTo>
                    <a:lnTo>
                      <a:pt x="7610065" y="2708441"/>
                    </a:lnTo>
                    <a:close/>
                  </a:path>
                </a:pathLst>
              </a:custGeom>
              <a:solidFill>
                <a:srgbClr val="01237D">
                  <a:alpha val="64706"/>
                </a:srgbClr>
              </a:solidFill>
            </p:spPr>
          </p:sp>
        </p:grpSp>
      </p:grpSp>
      <p:sp>
        <p:nvSpPr>
          <p:cNvPr name="TextBox 30" id="30"/>
          <p:cNvSpPr txBox="true"/>
          <p:nvPr/>
        </p:nvSpPr>
        <p:spPr>
          <a:xfrm rot="0">
            <a:off x="2200267" y="2874960"/>
            <a:ext cx="4775541" cy="1130056"/>
          </a:xfrm>
          <a:prstGeom prst="rect">
            <a:avLst/>
          </a:prstGeom>
        </p:spPr>
        <p:txBody>
          <a:bodyPr anchor="t" rtlCol="false" tIns="0" lIns="0" bIns="0" rIns="0">
            <a:spAutoFit/>
          </a:bodyPr>
          <a:lstStyle/>
          <a:p>
            <a:pPr>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Freeform 31" id="31"/>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32" id="32"/>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TextBox 33" id="33"/>
          <p:cNvSpPr txBox="true"/>
          <p:nvPr/>
        </p:nvSpPr>
        <p:spPr>
          <a:xfrm rot="0">
            <a:off x="5301262" y="5897353"/>
            <a:ext cx="2370352" cy="573304"/>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Return on Investment</a:t>
            </a:r>
          </a:p>
        </p:txBody>
      </p:sp>
      <p:sp>
        <p:nvSpPr>
          <p:cNvPr name="TextBox 34" id="34"/>
          <p:cNvSpPr txBox="true"/>
          <p:nvPr/>
        </p:nvSpPr>
        <p:spPr>
          <a:xfrm rot="0">
            <a:off x="5301262" y="4757634"/>
            <a:ext cx="2370352" cy="113019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10%</a:t>
            </a:r>
          </a:p>
        </p:txBody>
      </p:sp>
      <p:sp>
        <p:nvSpPr>
          <p:cNvPr name="TextBox 35" id="35"/>
          <p:cNvSpPr txBox="true"/>
          <p:nvPr/>
        </p:nvSpPr>
        <p:spPr>
          <a:xfrm rot="0">
            <a:off x="2200267" y="7815114"/>
            <a:ext cx="2370352" cy="573304"/>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Customer Acquisition Cost</a:t>
            </a:r>
          </a:p>
        </p:txBody>
      </p:sp>
      <p:sp>
        <p:nvSpPr>
          <p:cNvPr name="TextBox 36" id="36"/>
          <p:cNvSpPr txBox="true"/>
          <p:nvPr/>
        </p:nvSpPr>
        <p:spPr>
          <a:xfrm rot="0">
            <a:off x="2200267" y="6675395"/>
            <a:ext cx="2370352" cy="113019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20%</a:t>
            </a:r>
          </a:p>
        </p:txBody>
      </p:sp>
      <p:sp>
        <p:nvSpPr>
          <p:cNvPr name="TextBox 37" id="37"/>
          <p:cNvSpPr txBox="true"/>
          <p:nvPr/>
        </p:nvSpPr>
        <p:spPr>
          <a:xfrm rot="0">
            <a:off x="5301262" y="7815114"/>
            <a:ext cx="2370352" cy="573304"/>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Customer Satisfaction</a:t>
            </a:r>
          </a:p>
        </p:txBody>
      </p:sp>
      <p:sp>
        <p:nvSpPr>
          <p:cNvPr name="TextBox 38" id="38"/>
          <p:cNvSpPr txBox="true"/>
          <p:nvPr/>
        </p:nvSpPr>
        <p:spPr>
          <a:xfrm rot="0">
            <a:off x="5301262" y="6675395"/>
            <a:ext cx="2370352" cy="1130194"/>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75%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6" id="6"/>
          <p:cNvGrpSpPr>
            <a:grpSpLocks noChangeAspect="true"/>
          </p:cNvGrpSpPr>
          <p:nvPr/>
        </p:nvGrpSpPr>
        <p:grpSpPr>
          <a:xfrm rot="0">
            <a:off x="1344666" y="3509328"/>
            <a:ext cx="2878546" cy="2878546"/>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9" id="9"/>
          <p:cNvSpPr/>
          <p:nvPr/>
        </p:nvSpPr>
        <p:spPr>
          <a:xfrm>
            <a:off x="4822223" y="5143500"/>
            <a:ext cx="0" cy="3893203"/>
          </a:xfrm>
          <a:prstGeom prst="line">
            <a:avLst/>
          </a:prstGeom>
          <a:ln cap="rnd" w="76200">
            <a:solidFill>
              <a:srgbClr val="04001E"/>
            </a:solidFill>
            <a:prstDash val="solid"/>
            <a:headEnd type="none" len="sm" w="sm"/>
            <a:tailEnd type="none" len="sm" w="sm"/>
          </a:ln>
        </p:spPr>
      </p:sp>
      <p:sp>
        <p:nvSpPr>
          <p:cNvPr name="TextBox 10" id="10"/>
          <p:cNvSpPr txBox="true"/>
          <p:nvPr/>
        </p:nvSpPr>
        <p:spPr>
          <a:xfrm rot="0">
            <a:off x="3702221" y="1357120"/>
            <a:ext cx="1088355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values</a:t>
            </a:r>
          </a:p>
        </p:txBody>
      </p:sp>
      <p:sp>
        <p:nvSpPr>
          <p:cNvPr name="TextBox 11" id="11"/>
          <p:cNvSpPr txBox="true"/>
          <p:nvPr/>
        </p:nvSpPr>
        <p:spPr>
          <a:xfrm rot="0">
            <a:off x="1645279" y="2884896"/>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Integrity</a:t>
            </a:r>
          </a:p>
        </p:txBody>
      </p:sp>
      <p:sp>
        <p:nvSpPr>
          <p:cNvPr name="TextBox 12" id="12"/>
          <p:cNvSpPr txBox="true"/>
          <p:nvPr/>
        </p:nvSpPr>
        <p:spPr>
          <a:xfrm rot="0">
            <a:off x="1028700" y="6529611"/>
            <a:ext cx="3345658" cy="25070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name="Group 13" id="13"/>
          <p:cNvGrpSpPr>
            <a:grpSpLocks noChangeAspect="true"/>
          </p:cNvGrpSpPr>
          <p:nvPr/>
        </p:nvGrpSpPr>
        <p:grpSpPr>
          <a:xfrm rot="0">
            <a:off x="5587406" y="3509328"/>
            <a:ext cx="2878546" cy="2878546"/>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6" id="16"/>
          <p:cNvSpPr txBox="true"/>
          <p:nvPr/>
        </p:nvSpPr>
        <p:spPr>
          <a:xfrm rot="0">
            <a:off x="5271441" y="6529611"/>
            <a:ext cx="3345658" cy="25070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AutoShape 17" id="17"/>
          <p:cNvSpPr/>
          <p:nvPr/>
        </p:nvSpPr>
        <p:spPr>
          <a:xfrm>
            <a:off x="9220333" y="5143500"/>
            <a:ext cx="0" cy="3893203"/>
          </a:xfrm>
          <a:prstGeom prst="line">
            <a:avLst/>
          </a:prstGeom>
          <a:ln cap="rnd" w="76200">
            <a:solidFill>
              <a:srgbClr val="04001E"/>
            </a:solidFill>
            <a:prstDash val="solid"/>
            <a:headEnd type="none" len="sm" w="sm"/>
            <a:tailEnd type="none" len="sm" w="sm"/>
          </a:ln>
        </p:spPr>
      </p:sp>
      <p:grpSp>
        <p:nvGrpSpPr>
          <p:cNvPr name="Group 18" id="18"/>
          <p:cNvGrpSpPr>
            <a:grpSpLocks noChangeAspect="true"/>
          </p:cNvGrpSpPr>
          <p:nvPr/>
        </p:nvGrpSpPr>
        <p:grpSpPr>
          <a:xfrm rot="0">
            <a:off x="9985516" y="3509328"/>
            <a:ext cx="2878546" cy="2878546"/>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1" id="21"/>
          <p:cNvSpPr txBox="true"/>
          <p:nvPr/>
        </p:nvSpPr>
        <p:spPr>
          <a:xfrm rot="0">
            <a:off x="9669550" y="6529611"/>
            <a:ext cx="3345658" cy="25070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AutoShape 22" id="22"/>
          <p:cNvSpPr/>
          <p:nvPr/>
        </p:nvSpPr>
        <p:spPr>
          <a:xfrm>
            <a:off x="13464425" y="5143500"/>
            <a:ext cx="0" cy="3893203"/>
          </a:xfrm>
          <a:prstGeom prst="line">
            <a:avLst/>
          </a:prstGeom>
          <a:ln cap="rnd" w="76200">
            <a:solidFill>
              <a:srgbClr val="04001E"/>
            </a:solidFill>
            <a:prstDash val="solid"/>
            <a:headEnd type="none" len="sm" w="sm"/>
            <a:tailEnd type="none" len="sm" w="sm"/>
          </a:ln>
        </p:spPr>
      </p:sp>
      <p:grpSp>
        <p:nvGrpSpPr>
          <p:cNvPr name="Group 23" id="23"/>
          <p:cNvGrpSpPr>
            <a:grpSpLocks noChangeAspect="true"/>
          </p:cNvGrpSpPr>
          <p:nvPr/>
        </p:nvGrpSpPr>
        <p:grpSpPr>
          <a:xfrm rot="0">
            <a:off x="14229608" y="3509328"/>
            <a:ext cx="2878546" cy="2878546"/>
            <a:chOff x="0" y="0"/>
            <a:chExt cx="6350000" cy="6350000"/>
          </a:xfrm>
        </p:grpSpPr>
        <p:sp>
          <p:nvSpPr>
            <p:cNvPr name="Freeform 24" id="2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t="0" r="-25031" b="0"/>
              </a:stretch>
            </a:blipFill>
          </p:spPr>
        </p:sp>
        <p:sp>
          <p:nvSpPr>
            <p:cNvPr name="Freeform 25" id="2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6" id="26"/>
          <p:cNvSpPr txBox="true"/>
          <p:nvPr/>
        </p:nvSpPr>
        <p:spPr>
          <a:xfrm rot="0">
            <a:off x="13913642" y="6529611"/>
            <a:ext cx="3345658" cy="25070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7" id="27"/>
          <p:cNvSpPr txBox="true"/>
          <p:nvPr/>
        </p:nvSpPr>
        <p:spPr>
          <a:xfrm rot="0">
            <a:off x="5805610" y="2884896"/>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Excellence</a:t>
            </a:r>
          </a:p>
        </p:txBody>
      </p:sp>
      <p:sp>
        <p:nvSpPr>
          <p:cNvPr name="TextBox 28" id="28"/>
          <p:cNvSpPr txBox="true"/>
          <p:nvPr/>
        </p:nvSpPr>
        <p:spPr>
          <a:xfrm rot="0">
            <a:off x="10283700" y="2884896"/>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Collaboration</a:t>
            </a:r>
          </a:p>
        </p:txBody>
      </p:sp>
      <p:sp>
        <p:nvSpPr>
          <p:cNvPr name="TextBox 29" id="29"/>
          <p:cNvSpPr txBox="true"/>
          <p:nvPr/>
        </p:nvSpPr>
        <p:spPr>
          <a:xfrm rot="0">
            <a:off x="14444031" y="2884896"/>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Innovation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71003" y="1452902"/>
            <a:ext cx="5339762" cy="1119152"/>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Strategies</a:t>
            </a:r>
          </a:p>
        </p:txBody>
      </p:sp>
      <p:sp>
        <p:nvSpPr>
          <p:cNvPr name="TextBox 9" id="9"/>
          <p:cNvSpPr txBox="true"/>
          <p:nvPr/>
        </p:nvSpPr>
        <p:spPr>
          <a:xfrm rot="0">
            <a:off x="6719414" y="3343784"/>
            <a:ext cx="7194808"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10" id="10"/>
          <p:cNvSpPr txBox="true"/>
          <p:nvPr/>
        </p:nvSpPr>
        <p:spPr>
          <a:xfrm rot="0">
            <a:off x="6719414" y="2801890"/>
            <a:ext cx="3054282"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Competitive</a:t>
            </a:r>
            <a:r>
              <a:rPr lang="en-US" sz="2611">
                <a:solidFill>
                  <a:srgbClr val="B100E8"/>
                </a:solidFill>
                <a:latin typeface="Now Bold"/>
              </a:rPr>
              <a:t> </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62754"/>
            <a:ext cx="7194808"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19" id="19"/>
          <p:cNvSpPr txBox="true"/>
          <p:nvPr/>
        </p:nvSpPr>
        <p:spPr>
          <a:xfrm rot="0">
            <a:off x="6719414" y="5220860"/>
            <a:ext cx="3054282"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Execution</a:t>
            </a:r>
          </a:p>
        </p:txBody>
      </p:sp>
      <p:sp>
        <p:nvSpPr>
          <p:cNvPr name="Freeform 20" id="20"/>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803638" y="7500940"/>
            <a:ext cx="1757360" cy="175736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4" id="24"/>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719414" y="8082284"/>
            <a:ext cx="7194808"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name="TextBox 26" id="26"/>
          <p:cNvSpPr txBox="true"/>
          <p:nvPr/>
        </p:nvSpPr>
        <p:spPr>
          <a:xfrm rot="0">
            <a:off x="6719414" y="7540390"/>
            <a:ext cx="3054282"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DAFwH_Bvas8</dc:identifier>
  <dcterms:modified xsi:type="dcterms:W3CDTF">2011-08-01T06:04:30Z</dcterms:modified>
  <cp:revision>1</cp:revision>
</cp:coreProperties>
</file>